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0" r:id="rId2"/>
    <p:sldId id="329" r:id="rId3"/>
    <p:sldId id="598" r:id="rId4"/>
    <p:sldId id="330" r:id="rId5"/>
    <p:sldId id="645" r:id="rId6"/>
    <p:sldId id="327" r:id="rId7"/>
    <p:sldId id="599" r:id="rId8"/>
    <p:sldId id="613" r:id="rId9"/>
    <p:sldId id="639" r:id="rId10"/>
    <p:sldId id="646" r:id="rId11"/>
    <p:sldId id="625" r:id="rId12"/>
    <p:sldId id="640" r:id="rId13"/>
    <p:sldId id="277" r:id="rId14"/>
    <p:sldId id="641" r:id="rId15"/>
    <p:sldId id="621" r:id="rId16"/>
    <p:sldId id="624" r:id="rId17"/>
    <p:sldId id="643" r:id="rId18"/>
    <p:sldId id="642" r:id="rId19"/>
    <p:sldId id="612" r:id="rId20"/>
    <p:sldId id="644" r:id="rId21"/>
    <p:sldId id="60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/>
    <p:restoredTop sz="95701"/>
  </p:normalViewPr>
  <p:slideViewPr>
    <p:cSldViewPr snapToGrid="0" snapToObjects="1">
      <p:cViewPr varScale="1">
        <p:scale>
          <a:sx n="67" d="100"/>
          <a:sy n="67" d="100"/>
        </p:scale>
        <p:origin x="8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BATS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Sheet1!$B$2:$B$52</c:f>
              <c:numCache>
                <c:formatCode>General</c:formatCode>
                <c:ptCount val="51"/>
                <c:pt idx="1">
                  <c:v>0.8</c:v>
                </c:pt>
                <c:pt idx="2">
                  <c:v>0.77387110000000003</c:v>
                </c:pt>
                <c:pt idx="3">
                  <c:v>0.76103540000000003</c:v>
                </c:pt>
                <c:pt idx="4">
                  <c:v>0.7528184</c:v>
                </c:pt>
                <c:pt idx="5">
                  <c:v>0.74684214999999998</c:v>
                </c:pt>
                <c:pt idx="6">
                  <c:v>0.74219215000000005</c:v>
                </c:pt>
                <c:pt idx="7">
                  <c:v>0.73839849999999996</c:v>
                </c:pt>
                <c:pt idx="8">
                  <c:v>0.73526734000000005</c:v>
                </c:pt>
                <c:pt idx="9">
                  <c:v>0.73252569999999995</c:v>
                </c:pt>
                <c:pt idx="10">
                  <c:v>0.73018145999999995</c:v>
                </c:pt>
                <c:pt idx="11">
                  <c:v>0.72808737000000001</c:v>
                </c:pt>
                <c:pt idx="12">
                  <c:v>0.72617109999999996</c:v>
                </c:pt>
                <c:pt idx="13">
                  <c:v>0.72449964</c:v>
                </c:pt>
                <c:pt idx="14">
                  <c:v>0.72296550000000004</c:v>
                </c:pt>
                <c:pt idx="15">
                  <c:v>0.72153080000000003</c:v>
                </c:pt>
                <c:pt idx="16">
                  <c:v>0.72018570000000004</c:v>
                </c:pt>
                <c:pt idx="17">
                  <c:v>0.71897770000000005</c:v>
                </c:pt>
                <c:pt idx="18">
                  <c:v>0.71786605999999997</c:v>
                </c:pt>
                <c:pt idx="19">
                  <c:v>0.71680840000000001</c:v>
                </c:pt>
                <c:pt idx="20">
                  <c:v>0.71580076000000004</c:v>
                </c:pt>
                <c:pt idx="21">
                  <c:v>0.71483945999999998</c:v>
                </c:pt>
                <c:pt idx="22">
                  <c:v>0.71392120000000003</c:v>
                </c:pt>
                <c:pt idx="23">
                  <c:v>0.71308327000000005</c:v>
                </c:pt>
                <c:pt idx="24">
                  <c:v>0.71230550000000004</c:v>
                </c:pt>
                <c:pt idx="25">
                  <c:v>0.71155520000000005</c:v>
                </c:pt>
                <c:pt idx="26">
                  <c:v>0.71083079999999998</c:v>
                </c:pt>
                <c:pt idx="27">
                  <c:v>0.71013099999999996</c:v>
                </c:pt>
                <c:pt idx="28">
                  <c:v>0.70945449999999999</c:v>
                </c:pt>
                <c:pt idx="29">
                  <c:v>0.70879999999999999</c:v>
                </c:pt>
                <c:pt idx="30">
                  <c:v>0.70816654000000001</c:v>
                </c:pt>
                <c:pt idx="31">
                  <c:v>0.70755285000000001</c:v>
                </c:pt>
                <c:pt idx="32">
                  <c:v>0.7069936</c:v>
                </c:pt>
                <c:pt idx="33">
                  <c:v>0.70646476999999996</c:v>
                </c:pt>
                <c:pt idx="34">
                  <c:v>0.7059491</c:v>
                </c:pt>
                <c:pt idx="35">
                  <c:v>0.70544609999999996</c:v>
                </c:pt>
                <c:pt idx="36">
                  <c:v>0.70495534000000004</c:v>
                </c:pt>
                <c:pt idx="37">
                  <c:v>0.70447630000000006</c:v>
                </c:pt>
                <c:pt idx="38">
                  <c:v>0.70400850000000004</c:v>
                </c:pt>
                <c:pt idx="39">
                  <c:v>0.70355164999999997</c:v>
                </c:pt>
                <c:pt idx="40">
                  <c:v>0.70310530000000004</c:v>
                </c:pt>
                <c:pt idx="41">
                  <c:v>0.70266899999999999</c:v>
                </c:pt>
                <c:pt idx="42">
                  <c:v>0.70224249999999999</c:v>
                </c:pt>
                <c:pt idx="43">
                  <c:v>0.70182529999999999</c:v>
                </c:pt>
                <c:pt idx="44">
                  <c:v>0.70141726999999998</c:v>
                </c:pt>
                <c:pt idx="45">
                  <c:v>0.70103126999999998</c:v>
                </c:pt>
                <c:pt idx="46">
                  <c:v>0.70067674000000002</c:v>
                </c:pt>
                <c:pt idx="47">
                  <c:v>0.70032830000000001</c:v>
                </c:pt>
                <c:pt idx="48">
                  <c:v>0.69998579999999999</c:v>
                </c:pt>
                <c:pt idx="49">
                  <c:v>0.69964910000000002</c:v>
                </c:pt>
                <c:pt idx="50">
                  <c:v>0.69931805000000002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77-0441-8766-93747511C4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TCP/IP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Sheet1!$C$2:$C$52</c:f>
              <c:numCache>
                <c:formatCode>General</c:formatCode>
                <c:ptCount val="51"/>
                <c:pt idx="1">
                  <c:v>0.8</c:v>
                </c:pt>
                <c:pt idx="2">
                  <c:v>0.64</c:v>
                </c:pt>
                <c:pt idx="3">
                  <c:v>0.51200000000000001</c:v>
                </c:pt>
                <c:pt idx="4">
                  <c:v>0.40960000000000002</c:v>
                </c:pt>
                <c:pt idx="5">
                  <c:v>0.32768000000000003</c:v>
                </c:pt>
                <c:pt idx="6">
                  <c:v>0.26214399999999999</c:v>
                </c:pt>
                <c:pt idx="7">
                  <c:v>0.20971519999999999</c:v>
                </c:pt>
                <c:pt idx="8">
                  <c:v>0.16777216</c:v>
                </c:pt>
                <c:pt idx="9">
                  <c:v>0.13421772800000001</c:v>
                </c:pt>
                <c:pt idx="10">
                  <c:v>0.1073741824</c:v>
                </c:pt>
                <c:pt idx="11">
                  <c:v>8.5899345920000106E-2</c:v>
                </c:pt>
                <c:pt idx="12">
                  <c:v>6.8719476736000096E-2</c:v>
                </c:pt>
                <c:pt idx="13">
                  <c:v>5.4975581388800099E-2</c:v>
                </c:pt>
                <c:pt idx="14">
                  <c:v>4.3980465111040097E-2</c:v>
                </c:pt>
                <c:pt idx="15">
                  <c:v>3.51843720888321E-2</c:v>
                </c:pt>
                <c:pt idx="16">
                  <c:v>2.8147497671065599E-2</c:v>
                </c:pt>
                <c:pt idx="17">
                  <c:v>2.2517998136852499E-2</c:v>
                </c:pt>
                <c:pt idx="18">
                  <c:v>1.8014398509481999E-2</c:v>
                </c:pt>
                <c:pt idx="19">
                  <c:v>1.4411518807585601E-2</c:v>
                </c:pt>
                <c:pt idx="20">
                  <c:v>1.15292150460685E-2</c:v>
                </c:pt>
                <c:pt idx="21">
                  <c:v>9.2233720368547906E-3</c:v>
                </c:pt>
                <c:pt idx="22">
                  <c:v>7.3786976294838401E-3</c:v>
                </c:pt>
                <c:pt idx="23">
                  <c:v>5.9029581035870702E-3</c:v>
                </c:pt>
                <c:pt idx="24">
                  <c:v>4.7223664828696596E-3</c:v>
                </c:pt>
                <c:pt idx="25">
                  <c:v>3.7778931862957302E-3</c:v>
                </c:pt>
                <c:pt idx="26">
                  <c:v>3.02231454903658E-3</c:v>
                </c:pt>
                <c:pt idx="27">
                  <c:v>2.4178516392292602E-3</c:v>
                </c:pt>
                <c:pt idx="28">
                  <c:v>1.9342813113834101E-3</c:v>
                </c:pt>
                <c:pt idx="29">
                  <c:v>1.54742504910673E-3</c:v>
                </c:pt>
                <c:pt idx="30">
                  <c:v>1.2379400392853799E-3</c:v>
                </c:pt>
                <c:pt idx="31">
                  <c:v>9.9035203142830799E-4</c:v>
                </c:pt>
                <c:pt idx="32">
                  <c:v>7.9228162514264602E-4</c:v>
                </c:pt>
                <c:pt idx="33">
                  <c:v>6.3382530011411701E-4</c:v>
                </c:pt>
                <c:pt idx="34">
                  <c:v>5.07060240091294E-4</c:v>
                </c:pt>
                <c:pt idx="35">
                  <c:v>4.0564819207303498E-4</c:v>
                </c:pt>
                <c:pt idx="36">
                  <c:v>3.2451855365842801E-4</c:v>
                </c:pt>
                <c:pt idx="37">
                  <c:v>2.5961484292674199E-4</c:v>
                </c:pt>
                <c:pt idx="38">
                  <c:v>2.0769187434139399E-4</c:v>
                </c:pt>
                <c:pt idx="39">
                  <c:v>1.6615349947311499E-4</c:v>
                </c:pt>
                <c:pt idx="40">
                  <c:v>1.3292279957849201E-4</c:v>
                </c:pt>
                <c:pt idx="41">
                  <c:v>1.06338239662794E-4</c:v>
                </c:pt>
                <c:pt idx="42">
                  <c:v>8.5070591730234999E-5</c:v>
                </c:pt>
                <c:pt idx="43">
                  <c:v>6.8056473384187996E-5</c:v>
                </c:pt>
                <c:pt idx="44">
                  <c:v>5.4445178707350402E-5</c:v>
                </c:pt>
                <c:pt idx="45">
                  <c:v>4.3556142965880299E-5</c:v>
                </c:pt>
                <c:pt idx="46">
                  <c:v>3.4844914372704303E-5</c:v>
                </c:pt>
                <c:pt idx="47">
                  <c:v>2.78759314981634E-5</c:v>
                </c:pt>
                <c:pt idx="48">
                  <c:v>2.23007451985307E-5</c:v>
                </c:pt>
                <c:pt idx="49">
                  <c:v>1.7840596158824599E-5</c:v>
                </c:pt>
                <c:pt idx="50">
                  <c:v>1.4272476927059701E-5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77-0441-8766-93747511C4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09189080"/>
        <c:axId val="-2109181640"/>
      </c:lineChart>
      <c:catAx>
        <c:axId val="-2109189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hops, </a:t>
                </a:r>
                <a:r>
                  <a:rPr lang="en-US" i="1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cap="none" spc="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9181640"/>
        <c:crosses val="autoZero"/>
        <c:auto val="1"/>
        <c:lblAlgn val="ctr"/>
        <c:lblOffset val="100"/>
        <c:tickLblSkip val="5"/>
        <c:noMultiLvlLbl val="0"/>
      </c:catAx>
      <c:valAx>
        <c:axId val="-2109181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Throughput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91890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lang="en-US">
          <a:solidFill>
            <a:schemeClr val="dk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BATS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Sheet1!$A$2:$A$1002</c:f>
              <c:numCache>
                <c:formatCode>General</c:formatCode>
                <c:ptCount val="10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</c:numCache>
            </c:numRef>
          </c:cat>
          <c:val>
            <c:numRef>
              <c:f>Sheet1!$B$2:$B$1002</c:f>
              <c:numCache>
                <c:formatCode>General</c:formatCode>
                <c:ptCount val="1001"/>
                <c:pt idx="1">
                  <c:v>0.8</c:v>
                </c:pt>
                <c:pt idx="2">
                  <c:v>0.77387110000000003</c:v>
                </c:pt>
                <c:pt idx="3">
                  <c:v>0.76103540000000003</c:v>
                </c:pt>
                <c:pt idx="4">
                  <c:v>0.7528184</c:v>
                </c:pt>
                <c:pt idx="5">
                  <c:v>0.74684214999999998</c:v>
                </c:pt>
                <c:pt idx="6">
                  <c:v>0.74219215000000005</c:v>
                </c:pt>
                <c:pt idx="7">
                  <c:v>0.73839849999999996</c:v>
                </c:pt>
                <c:pt idx="8">
                  <c:v>0.73526734000000005</c:v>
                </c:pt>
                <c:pt idx="9">
                  <c:v>0.73252569999999995</c:v>
                </c:pt>
                <c:pt idx="10">
                  <c:v>0.73018145999999995</c:v>
                </c:pt>
                <c:pt idx="11">
                  <c:v>0.72808737000000001</c:v>
                </c:pt>
                <c:pt idx="12">
                  <c:v>0.72617109999999996</c:v>
                </c:pt>
                <c:pt idx="13">
                  <c:v>0.72449964</c:v>
                </c:pt>
                <c:pt idx="14">
                  <c:v>0.72296550000000004</c:v>
                </c:pt>
                <c:pt idx="15">
                  <c:v>0.72153080000000003</c:v>
                </c:pt>
                <c:pt idx="16">
                  <c:v>0.72018570000000004</c:v>
                </c:pt>
                <c:pt idx="17">
                  <c:v>0.71897770000000005</c:v>
                </c:pt>
                <c:pt idx="18">
                  <c:v>0.71786605999999997</c:v>
                </c:pt>
                <c:pt idx="19">
                  <c:v>0.71680840000000001</c:v>
                </c:pt>
                <c:pt idx="20">
                  <c:v>0.71580076000000004</c:v>
                </c:pt>
                <c:pt idx="21">
                  <c:v>0.71483945999999998</c:v>
                </c:pt>
                <c:pt idx="22">
                  <c:v>0.71392120000000003</c:v>
                </c:pt>
                <c:pt idx="23">
                  <c:v>0.71308327000000005</c:v>
                </c:pt>
                <c:pt idx="24">
                  <c:v>0.71230550000000004</c:v>
                </c:pt>
                <c:pt idx="25">
                  <c:v>0.71155520000000005</c:v>
                </c:pt>
                <c:pt idx="26">
                  <c:v>0.71083079999999998</c:v>
                </c:pt>
                <c:pt idx="27">
                  <c:v>0.71013099999999996</c:v>
                </c:pt>
                <c:pt idx="28">
                  <c:v>0.70945449999999999</c:v>
                </c:pt>
                <c:pt idx="29">
                  <c:v>0.70879999999999999</c:v>
                </c:pt>
                <c:pt idx="30">
                  <c:v>0.70816654000000001</c:v>
                </c:pt>
                <c:pt idx="31">
                  <c:v>0.70755285000000001</c:v>
                </c:pt>
                <c:pt idx="32">
                  <c:v>0.7069936</c:v>
                </c:pt>
                <c:pt idx="33">
                  <c:v>0.70646476999999996</c:v>
                </c:pt>
                <c:pt idx="34">
                  <c:v>0.7059491</c:v>
                </c:pt>
                <c:pt idx="35">
                  <c:v>0.70544609999999996</c:v>
                </c:pt>
                <c:pt idx="36">
                  <c:v>0.70495534000000004</c:v>
                </c:pt>
                <c:pt idx="37">
                  <c:v>0.70447630000000006</c:v>
                </c:pt>
                <c:pt idx="38">
                  <c:v>0.70400850000000004</c:v>
                </c:pt>
                <c:pt idx="39">
                  <c:v>0.70355164999999997</c:v>
                </c:pt>
                <c:pt idx="40">
                  <c:v>0.70310530000000004</c:v>
                </c:pt>
                <c:pt idx="41">
                  <c:v>0.70266899999999999</c:v>
                </c:pt>
                <c:pt idx="42">
                  <c:v>0.70224249999999999</c:v>
                </c:pt>
                <c:pt idx="43">
                  <c:v>0.70182529999999999</c:v>
                </c:pt>
                <c:pt idx="44">
                  <c:v>0.70141726999999998</c:v>
                </c:pt>
                <c:pt idx="45">
                  <c:v>0.70103126999999998</c:v>
                </c:pt>
                <c:pt idx="46">
                  <c:v>0.70067674000000002</c:v>
                </c:pt>
                <c:pt idx="47">
                  <c:v>0.70032830000000001</c:v>
                </c:pt>
                <c:pt idx="48">
                  <c:v>0.69998579999999999</c:v>
                </c:pt>
                <c:pt idx="49">
                  <c:v>0.69964910000000002</c:v>
                </c:pt>
                <c:pt idx="50">
                  <c:v>0.69931805000000002</c:v>
                </c:pt>
                <c:pt idx="51">
                  <c:v>0.69899250000000002</c:v>
                </c:pt>
                <c:pt idx="52">
                  <c:v>0.69867224000000006</c:v>
                </c:pt>
                <c:pt idx="53">
                  <c:v>0.69835729999999996</c:v>
                </c:pt>
                <c:pt idx="54">
                  <c:v>0.69804739999999998</c:v>
                </c:pt>
                <c:pt idx="55">
                  <c:v>0.69774245999999995</c:v>
                </c:pt>
                <c:pt idx="56">
                  <c:v>0.69744234999999999</c:v>
                </c:pt>
                <c:pt idx="57">
                  <c:v>0.69714695000000004</c:v>
                </c:pt>
                <c:pt idx="58">
                  <c:v>0.69685620000000004</c:v>
                </c:pt>
                <c:pt idx="59">
                  <c:v>0.69656989999999996</c:v>
                </c:pt>
                <c:pt idx="60">
                  <c:v>0.69628800000000002</c:v>
                </c:pt>
                <c:pt idx="61">
                  <c:v>0.69601035</c:v>
                </c:pt>
                <c:pt idx="62">
                  <c:v>0.69573689999999999</c:v>
                </c:pt>
                <c:pt idx="63">
                  <c:v>0.69546750000000002</c:v>
                </c:pt>
                <c:pt idx="64">
                  <c:v>0.69520205000000002</c:v>
                </c:pt>
                <c:pt idx="65">
                  <c:v>0.69494045000000004</c:v>
                </c:pt>
                <c:pt idx="66">
                  <c:v>0.69470847000000002</c:v>
                </c:pt>
                <c:pt idx="67">
                  <c:v>0.69447963999999995</c:v>
                </c:pt>
                <c:pt idx="68">
                  <c:v>0.69425349999999997</c:v>
                </c:pt>
                <c:pt idx="69">
                  <c:v>0.69402989999999998</c:v>
                </c:pt>
                <c:pt idx="70">
                  <c:v>0.69380889999999995</c:v>
                </c:pt>
                <c:pt idx="71">
                  <c:v>0.69359046000000002</c:v>
                </c:pt>
                <c:pt idx="72">
                  <c:v>0.69337439999999995</c:v>
                </c:pt>
                <c:pt idx="73">
                  <c:v>0.69316080000000002</c:v>
                </c:pt>
                <c:pt idx="74">
                  <c:v>0.6929495</c:v>
                </c:pt>
                <c:pt idx="75">
                  <c:v>0.69274055999999995</c:v>
                </c:pt>
                <c:pt idx="76">
                  <c:v>0.69253397000000005</c:v>
                </c:pt>
                <c:pt idx="77">
                  <c:v>0.69232959999999999</c:v>
                </c:pt>
                <c:pt idx="78">
                  <c:v>0.69212746999999997</c:v>
                </c:pt>
                <c:pt idx="79">
                  <c:v>0.69192750000000003</c:v>
                </c:pt>
                <c:pt idx="80">
                  <c:v>0.69172966000000002</c:v>
                </c:pt>
                <c:pt idx="81">
                  <c:v>0.69153399999999998</c:v>
                </c:pt>
                <c:pt idx="82">
                  <c:v>0.69134030000000002</c:v>
                </c:pt>
                <c:pt idx="83">
                  <c:v>0.69114876000000003</c:v>
                </c:pt>
                <c:pt idx="84">
                  <c:v>0.69095916000000002</c:v>
                </c:pt>
                <c:pt idx="85">
                  <c:v>0.69077160000000004</c:v>
                </c:pt>
                <c:pt idx="86">
                  <c:v>0.69058589999999997</c:v>
                </c:pt>
                <c:pt idx="87">
                  <c:v>0.69040215000000005</c:v>
                </c:pt>
                <c:pt idx="88">
                  <c:v>0.69022024000000004</c:v>
                </c:pt>
                <c:pt idx="89">
                  <c:v>0.69004023000000003</c:v>
                </c:pt>
                <c:pt idx="90">
                  <c:v>0.68986199999999998</c:v>
                </c:pt>
                <c:pt idx="91">
                  <c:v>0.68968560000000001</c:v>
                </c:pt>
                <c:pt idx="92">
                  <c:v>0.68951094000000002</c:v>
                </c:pt>
                <c:pt idx="93">
                  <c:v>0.68933796999999997</c:v>
                </c:pt>
                <c:pt idx="94">
                  <c:v>0.68916670000000002</c:v>
                </c:pt>
                <c:pt idx="95">
                  <c:v>0.68899719999999998</c:v>
                </c:pt>
                <c:pt idx="96">
                  <c:v>0.68882929999999998</c:v>
                </c:pt>
                <c:pt idx="97">
                  <c:v>0.68866819999999995</c:v>
                </c:pt>
                <c:pt idx="98">
                  <c:v>0.68852150000000001</c:v>
                </c:pt>
                <c:pt idx="99">
                  <c:v>0.68837594999999996</c:v>
                </c:pt>
                <c:pt idx="100">
                  <c:v>0.6882315</c:v>
                </c:pt>
                <c:pt idx="101">
                  <c:v>0.68808820000000004</c:v>
                </c:pt>
                <c:pt idx="102">
                  <c:v>0.6879459</c:v>
                </c:pt>
                <c:pt idx="103">
                  <c:v>0.68780470000000005</c:v>
                </c:pt>
                <c:pt idx="104">
                  <c:v>0.68766450000000001</c:v>
                </c:pt>
                <c:pt idx="105">
                  <c:v>0.68752539999999995</c:v>
                </c:pt>
                <c:pt idx="106">
                  <c:v>0.68738734999999995</c:v>
                </c:pt>
                <c:pt idx="107">
                  <c:v>0.68725026</c:v>
                </c:pt>
                <c:pt idx="108">
                  <c:v>0.68711420000000001</c:v>
                </c:pt>
                <c:pt idx="109">
                  <c:v>0.68697909999999995</c:v>
                </c:pt>
                <c:pt idx="110">
                  <c:v>0.68684506000000001</c:v>
                </c:pt>
                <c:pt idx="111">
                  <c:v>0.68671196999999995</c:v>
                </c:pt>
                <c:pt idx="112">
                  <c:v>0.68657979999999996</c:v>
                </c:pt>
                <c:pt idx="113">
                  <c:v>0.68644863</c:v>
                </c:pt>
                <c:pt idx="114">
                  <c:v>0.68631834000000003</c:v>
                </c:pt>
                <c:pt idx="115">
                  <c:v>0.68618906000000002</c:v>
                </c:pt>
                <c:pt idx="116">
                  <c:v>0.68606067000000004</c:v>
                </c:pt>
                <c:pt idx="117">
                  <c:v>0.68593320000000002</c:v>
                </c:pt>
                <c:pt idx="118">
                  <c:v>0.68580660000000004</c:v>
                </c:pt>
                <c:pt idx="119">
                  <c:v>0.68568087</c:v>
                </c:pt>
                <c:pt idx="120">
                  <c:v>0.68555604999999997</c:v>
                </c:pt>
                <c:pt idx="121">
                  <c:v>0.68543213999999997</c:v>
                </c:pt>
                <c:pt idx="122">
                  <c:v>0.68530904999999998</c:v>
                </c:pt>
                <c:pt idx="123">
                  <c:v>0.68518679999999998</c:v>
                </c:pt>
                <c:pt idx="124">
                  <c:v>0.68506544999999996</c:v>
                </c:pt>
                <c:pt idx="125">
                  <c:v>0.68494489999999997</c:v>
                </c:pt>
                <c:pt idx="126">
                  <c:v>0.68482520000000002</c:v>
                </c:pt>
                <c:pt idx="127">
                  <c:v>0.68470629999999999</c:v>
                </c:pt>
                <c:pt idx="128">
                  <c:v>0.68458819999999998</c:v>
                </c:pt>
                <c:pt idx="129">
                  <c:v>0.68447089999999999</c:v>
                </c:pt>
                <c:pt idx="130">
                  <c:v>0.68435436000000005</c:v>
                </c:pt>
                <c:pt idx="131">
                  <c:v>0.68423860000000003</c:v>
                </c:pt>
                <c:pt idx="132">
                  <c:v>0.6841237</c:v>
                </c:pt>
                <c:pt idx="133">
                  <c:v>0.68400950000000005</c:v>
                </c:pt>
                <c:pt idx="134">
                  <c:v>0.68389606000000003</c:v>
                </c:pt>
                <c:pt idx="135">
                  <c:v>0.68378340000000004</c:v>
                </c:pt>
                <c:pt idx="136">
                  <c:v>0.68367149999999999</c:v>
                </c:pt>
                <c:pt idx="137">
                  <c:v>0.68356024999999998</c:v>
                </c:pt>
                <c:pt idx="138">
                  <c:v>0.6834498</c:v>
                </c:pt>
                <c:pt idx="139">
                  <c:v>0.68333999999999995</c:v>
                </c:pt>
                <c:pt idx="140">
                  <c:v>0.68323100000000003</c:v>
                </c:pt>
                <c:pt idx="141">
                  <c:v>0.68312262999999995</c:v>
                </c:pt>
                <c:pt idx="142">
                  <c:v>0.68301500000000004</c:v>
                </c:pt>
                <c:pt idx="143">
                  <c:v>0.68290799999999996</c:v>
                </c:pt>
                <c:pt idx="144">
                  <c:v>0.68280169999999996</c:v>
                </c:pt>
                <c:pt idx="145">
                  <c:v>0.68269616</c:v>
                </c:pt>
                <c:pt idx="146">
                  <c:v>0.68259119999999995</c:v>
                </c:pt>
                <c:pt idx="147">
                  <c:v>0.68248750000000002</c:v>
                </c:pt>
                <c:pt idx="148">
                  <c:v>0.68239605000000003</c:v>
                </c:pt>
                <c:pt idx="149">
                  <c:v>0.6823051</c:v>
                </c:pt>
                <c:pt idx="150">
                  <c:v>0.6822146</c:v>
                </c:pt>
                <c:pt idx="151">
                  <c:v>0.68212455999999999</c:v>
                </c:pt>
                <c:pt idx="152">
                  <c:v>0.6820349</c:v>
                </c:pt>
                <c:pt idx="153">
                  <c:v>0.68194569999999999</c:v>
                </c:pt>
                <c:pt idx="154">
                  <c:v>0.68185693000000003</c:v>
                </c:pt>
                <c:pt idx="155">
                  <c:v>0.68176859999999995</c:v>
                </c:pt>
                <c:pt idx="156">
                  <c:v>0.68168070000000003</c:v>
                </c:pt>
                <c:pt idx="157">
                  <c:v>0.68159320000000001</c:v>
                </c:pt>
                <c:pt idx="158">
                  <c:v>0.6815061</c:v>
                </c:pt>
                <c:pt idx="159">
                  <c:v>0.68141943000000005</c:v>
                </c:pt>
                <c:pt idx="160">
                  <c:v>0.68133319999999997</c:v>
                </c:pt>
                <c:pt idx="161">
                  <c:v>0.68124735000000003</c:v>
                </c:pt>
                <c:pt idx="162">
                  <c:v>0.68116189999999999</c:v>
                </c:pt>
                <c:pt idx="163">
                  <c:v>0.68107689999999999</c:v>
                </c:pt>
                <c:pt idx="164">
                  <c:v>0.68099224999999997</c:v>
                </c:pt>
                <c:pt idx="165">
                  <c:v>0.68090799999999996</c:v>
                </c:pt>
                <c:pt idx="166">
                  <c:v>0.68082416000000001</c:v>
                </c:pt>
                <c:pt idx="167">
                  <c:v>0.68074069999999998</c:v>
                </c:pt>
                <c:pt idx="168">
                  <c:v>0.68065770000000003</c:v>
                </c:pt>
                <c:pt idx="169">
                  <c:v>0.68057500000000004</c:v>
                </c:pt>
                <c:pt idx="170">
                  <c:v>0.68049269999999995</c:v>
                </c:pt>
                <c:pt idx="171">
                  <c:v>0.68041079999999998</c:v>
                </c:pt>
                <c:pt idx="172">
                  <c:v>0.68032926000000005</c:v>
                </c:pt>
                <c:pt idx="173">
                  <c:v>0.68024814</c:v>
                </c:pt>
                <c:pt idx="174">
                  <c:v>0.68016739999999998</c:v>
                </c:pt>
                <c:pt idx="175">
                  <c:v>0.680087</c:v>
                </c:pt>
                <c:pt idx="176">
                  <c:v>0.68000689999999997</c:v>
                </c:pt>
                <c:pt idx="177">
                  <c:v>0.67992722999999999</c:v>
                </c:pt>
                <c:pt idx="178">
                  <c:v>0.67984796000000003</c:v>
                </c:pt>
                <c:pt idx="179">
                  <c:v>0.67976899999999996</c:v>
                </c:pt>
                <c:pt idx="180">
                  <c:v>0.67969036000000005</c:v>
                </c:pt>
                <c:pt idx="181">
                  <c:v>0.67961216000000002</c:v>
                </c:pt>
                <c:pt idx="182">
                  <c:v>0.67953425999999995</c:v>
                </c:pt>
                <c:pt idx="183">
                  <c:v>0.67945670000000002</c:v>
                </c:pt>
                <c:pt idx="184">
                  <c:v>0.67937950000000003</c:v>
                </c:pt>
                <c:pt idx="185">
                  <c:v>0.67930270000000004</c:v>
                </c:pt>
                <c:pt idx="186">
                  <c:v>0.6792262</c:v>
                </c:pt>
                <c:pt idx="187">
                  <c:v>0.67915004000000001</c:v>
                </c:pt>
                <c:pt idx="188">
                  <c:v>0.67907419999999996</c:v>
                </c:pt>
                <c:pt idx="189">
                  <c:v>0.67899869999999996</c:v>
                </c:pt>
                <c:pt idx="190">
                  <c:v>0.67892359999999996</c:v>
                </c:pt>
                <c:pt idx="191">
                  <c:v>0.67884873999999995</c:v>
                </c:pt>
                <c:pt idx="192">
                  <c:v>0.67877430000000005</c:v>
                </c:pt>
                <c:pt idx="193">
                  <c:v>0.67870010000000003</c:v>
                </c:pt>
                <c:pt idx="194">
                  <c:v>0.67862624000000005</c:v>
                </c:pt>
                <c:pt idx="195">
                  <c:v>0.67855275000000004</c:v>
                </c:pt>
                <c:pt idx="196">
                  <c:v>0.67847955000000004</c:v>
                </c:pt>
                <c:pt idx="197">
                  <c:v>0.67840666000000005</c:v>
                </c:pt>
                <c:pt idx="198">
                  <c:v>0.67833410000000005</c:v>
                </c:pt>
                <c:pt idx="199">
                  <c:v>0.67826189999999997</c:v>
                </c:pt>
                <c:pt idx="200">
                  <c:v>0.67818993000000005</c:v>
                </c:pt>
                <c:pt idx="201">
                  <c:v>0.67811829999999995</c:v>
                </c:pt>
                <c:pt idx="202">
                  <c:v>0.67804693999999999</c:v>
                </c:pt>
                <c:pt idx="203">
                  <c:v>0.67797594999999999</c:v>
                </c:pt>
                <c:pt idx="204">
                  <c:v>0.67790525999999995</c:v>
                </c:pt>
                <c:pt idx="205">
                  <c:v>0.67783479999999996</c:v>
                </c:pt>
                <c:pt idx="206">
                  <c:v>0.6777647</c:v>
                </c:pt>
                <c:pt idx="207">
                  <c:v>0.67769489999999999</c:v>
                </c:pt>
                <c:pt idx="208">
                  <c:v>0.67762535999999995</c:v>
                </c:pt>
                <c:pt idx="209">
                  <c:v>0.67755615999999996</c:v>
                </c:pt>
                <c:pt idx="210">
                  <c:v>0.67748719999999996</c:v>
                </c:pt>
                <c:pt idx="211">
                  <c:v>0.67741852999999996</c:v>
                </c:pt>
                <c:pt idx="212">
                  <c:v>0.67735016000000003</c:v>
                </c:pt>
                <c:pt idx="213">
                  <c:v>0.6772821</c:v>
                </c:pt>
                <c:pt idx="214">
                  <c:v>0.67721430000000005</c:v>
                </c:pt>
                <c:pt idx="215">
                  <c:v>0.67714680000000005</c:v>
                </c:pt>
                <c:pt idx="216">
                  <c:v>0.67707956000000002</c:v>
                </c:pt>
                <c:pt idx="217">
                  <c:v>0.67701259999999996</c:v>
                </c:pt>
                <c:pt idx="218">
                  <c:v>0.67694589999999999</c:v>
                </c:pt>
                <c:pt idx="219">
                  <c:v>0.67687949999999997</c:v>
                </c:pt>
                <c:pt idx="220">
                  <c:v>0.67681340000000001</c:v>
                </c:pt>
                <c:pt idx="221">
                  <c:v>0.67674756000000003</c:v>
                </c:pt>
                <c:pt idx="222">
                  <c:v>0.67668194000000004</c:v>
                </c:pt>
                <c:pt idx="223">
                  <c:v>0.67661660000000001</c:v>
                </c:pt>
                <c:pt idx="224">
                  <c:v>0.67655160000000003</c:v>
                </c:pt>
                <c:pt idx="225">
                  <c:v>0.67648673000000004</c:v>
                </c:pt>
                <c:pt idx="226">
                  <c:v>0.67642223999999995</c:v>
                </c:pt>
                <c:pt idx="227">
                  <c:v>0.67635789999999996</c:v>
                </c:pt>
                <c:pt idx="228">
                  <c:v>0.6762939</c:v>
                </c:pt>
                <c:pt idx="229">
                  <c:v>0.6762378</c:v>
                </c:pt>
                <c:pt idx="230">
                  <c:v>0.67618226999999997</c:v>
                </c:pt>
                <c:pt idx="231">
                  <c:v>0.67612689999999998</c:v>
                </c:pt>
                <c:pt idx="232">
                  <c:v>0.67607170000000005</c:v>
                </c:pt>
                <c:pt idx="233">
                  <c:v>0.67601659999999997</c:v>
                </c:pt>
                <c:pt idx="234">
                  <c:v>0.67596179999999995</c:v>
                </c:pt>
                <c:pt idx="235">
                  <c:v>0.67590709999999998</c:v>
                </c:pt>
                <c:pt idx="236">
                  <c:v>0.67585253999999995</c:v>
                </c:pt>
                <c:pt idx="237">
                  <c:v>0.67579809999999996</c:v>
                </c:pt>
                <c:pt idx="238">
                  <c:v>0.67574394000000004</c:v>
                </c:pt>
                <c:pt idx="239">
                  <c:v>0.67568989999999995</c:v>
                </c:pt>
                <c:pt idx="240">
                  <c:v>0.67563600000000001</c:v>
                </c:pt>
                <c:pt idx="241">
                  <c:v>0.67558229999999997</c:v>
                </c:pt>
                <c:pt idx="242">
                  <c:v>0.67552869999999998</c:v>
                </c:pt>
                <c:pt idx="243">
                  <c:v>0.6754753</c:v>
                </c:pt>
                <c:pt idx="244">
                  <c:v>0.67542210000000003</c:v>
                </c:pt>
                <c:pt idx="245">
                  <c:v>0.675369</c:v>
                </c:pt>
                <c:pt idx="246">
                  <c:v>0.67531609999999997</c:v>
                </c:pt>
                <c:pt idx="247">
                  <c:v>0.67526335000000004</c:v>
                </c:pt>
                <c:pt idx="248">
                  <c:v>0.67521070000000005</c:v>
                </c:pt>
                <c:pt idx="249">
                  <c:v>0.67515826000000001</c:v>
                </c:pt>
                <c:pt idx="250">
                  <c:v>0.67510599999999998</c:v>
                </c:pt>
                <c:pt idx="251">
                  <c:v>0.67505382999999997</c:v>
                </c:pt>
                <c:pt idx="252">
                  <c:v>0.67500185999999995</c:v>
                </c:pt>
                <c:pt idx="253">
                  <c:v>0.67495006000000002</c:v>
                </c:pt>
                <c:pt idx="254">
                  <c:v>0.67489840000000001</c:v>
                </c:pt>
                <c:pt idx="255">
                  <c:v>0.67484690000000003</c:v>
                </c:pt>
                <c:pt idx="256">
                  <c:v>0.67479549999999999</c:v>
                </c:pt>
                <c:pt idx="257">
                  <c:v>0.67474425000000005</c:v>
                </c:pt>
                <c:pt idx="258">
                  <c:v>0.67469319999999999</c:v>
                </c:pt>
                <c:pt idx="259">
                  <c:v>0.67464230000000003</c:v>
                </c:pt>
                <c:pt idx="260">
                  <c:v>0.67459153999999999</c:v>
                </c:pt>
                <c:pt idx="261">
                  <c:v>0.67454093999999998</c:v>
                </c:pt>
                <c:pt idx="262">
                  <c:v>0.67449044999999996</c:v>
                </c:pt>
                <c:pt idx="263">
                  <c:v>0.67444015000000002</c:v>
                </c:pt>
                <c:pt idx="264">
                  <c:v>0.67438995999999996</c:v>
                </c:pt>
                <c:pt idx="265">
                  <c:v>0.67433995000000002</c:v>
                </c:pt>
                <c:pt idx="266">
                  <c:v>0.67429006000000002</c:v>
                </c:pt>
                <c:pt idx="267">
                  <c:v>0.67424030000000001</c:v>
                </c:pt>
                <c:pt idx="268">
                  <c:v>0.67419070000000003</c:v>
                </c:pt>
                <c:pt idx="269">
                  <c:v>0.67414130000000005</c:v>
                </c:pt>
                <c:pt idx="270">
                  <c:v>0.67409193999999995</c:v>
                </c:pt>
                <c:pt idx="271">
                  <c:v>0.67404275999999996</c:v>
                </c:pt>
                <c:pt idx="272">
                  <c:v>0.67399377000000005</c:v>
                </c:pt>
                <c:pt idx="273">
                  <c:v>0.67394489999999996</c:v>
                </c:pt>
                <c:pt idx="274">
                  <c:v>0.67389613000000004</c:v>
                </c:pt>
                <c:pt idx="275">
                  <c:v>0.67384756000000001</c:v>
                </c:pt>
                <c:pt idx="276">
                  <c:v>0.67379909999999998</c:v>
                </c:pt>
                <c:pt idx="277">
                  <c:v>0.67375076</c:v>
                </c:pt>
                <c:pt idx="278">
                  <c:v>0.67370260000000004</c:v>
                </c:pt>
                <c:pt idx="279">
                  <c:v>0.67365450000000004</c:v>
                </c:pt>
                <c:pt idx="280">
                  <c:v>0.67360662999999998</c:v>
                </c:pt>
                <c:pt idx="281">
                  <c:v>0.67355883000000005</c:v>
                </c:pt>
                <c:pt idx="282">
                  <c:v>0.67351119999999998</c:v>
                </c:pt>
                <c:pt idx="283">
                  <c:v>0.6734637</c:v>
                </c:pt>
                <c:pt idx="284">
                  <c:v>0.67341629999999997</c:v>
                </c:pt>
                <c:pt idx="285">
                  <c:v>0.67336905000000002</c:v>
                </c:pt>
                <c:pt idx="286">
                  <c:v>0.67332196</c:v>
                </c:pt>
                <c:pt idx="287">
                  <c:v>0.67327499999999996</c:v>
                </c:pt>
                <c:pt idx="288">
                  <c:v>0.67322813999999997</c:v>
                </c:pt>
                <c:pt idx="289">
                  <c:v>0.67318149999999999</c:v>
                </c:pt>
                <c:pt idx="290">
                  <c:v>0.67313486</c:v>
                </c:pt>
                <c:pt idx="291">
                  <c:v>0.67308842999999996</c:v>
                </c:pt>
                <c:pt idx="292">
                  <c:v>0.67304209999999998</c:v>
                </c:pt>
                <c:pt idx="293">
                  <c:v>0.67299589999999998</c:v>
                </c:pt>
                <c:pt idx="294">
                  <c:v>0.67294984999999996</c:v>
                </c:pt>
                <c:pt idx="295">
                  <c:v>0.67290395000000003</c:v>
                </c:pt>
                <c:pt idx="296">
                  <c:v>0.67285810000000001</c:v>
                </c:pt>
                <c:pt idx="297">
                  <c:v>0.67281245999999995</c:v>
                </c:pt>
                <c:pt idx="298">
                  <c:v>0.67276689999999995</c:v>
                </c:pt>
                <c:pt idx="299">
                  <c:v>0.67272149999999997</c:v>
                </c:pt>
                <c:pt idx="300">
                  <c:v>0.67267619999999995</c:v>
                </c:pt>
                <c:pt idx="301">
                  <c:v>0.67263099999999998</c:v>
                </c:pt>
                <c:pt idx="302">
                  <c:v>0.67258596000000004</c:v>
                </c:pt>
                <c:pt idx="303">
                  <c:v>0.67254100000000006</c:v>
                </c:pt>
                <c:pt idx="304">
                  <c:v>0.67249625999999996</c:v>
                </c:pt>
                <c:pt idx="305">
                  <c:v>0.67245155999999995</c:v>
                </c:pt>
                <c:pt idx="306">
                  <c:v>0.67240703000000002</c:v>
                </c:pt>
                <c:pt idx="307">
                  <c:v>0.67236256999999999</c:v>
                </c:pt>
                <c:pt idx="308">
                  <c:v>0.67231830000000004</c:v>
                </c:pt>
                <c:pt idx="309">
                  <c:v>0.67227404999999996</c:v>
                </c:pt>
                <c:pt idx="310">
                  <c:v>0.67222999999999999</c:v>
                </c:pt>
                <c:pt idx="311">
                  <c:v>0.67218599999999995</c:v>
                </c:pt>
                <c:pt idx="312">
                  <c:v>0.67214220000000002</c:v>
                </c:pt>
                <c:pt idx="313">
                  <c:v>0.67209850000000004</c:v>
                </c:pt>
                <c:pt idx="314">
                  <c:v>0.67205490000000001</c:v>
                </c:pt>
                <c:pt idx="315">
                  <c:v>0.67201144000000002</c:v>
                </c:pt>
                <c:pt idx="316">
                  <c:v>0.67196803999999999</c:v>
                </c:pt>
                <c:pt idx="317">
                  <c:v>0.67192479999999999</c:v>
                </c:pt>
                <c:pt idx="318">
                  <c:v>0.67188170000000003</c:v>
                </c:pt>
                <c:pt idx="319">
                  <c:v>0.67183864000000004</c:v>
                </c:pt>
                <c:pt idx="320">
                  <c:v>0.6717957</c:v>
                </c:pt>
                <c:pt idx="321">
                  <c:v>0.67175300000000004</c:v>
                </c:pt>
                <c:pt idx="322">
                  <c:v>0.67171029999999998</c:v>
                </c:pt>
                <c:pt idx="323">
                  <c:v>0.67166775000000001</c:v>
                </c:pt>
                <c:pt idx="324">
                  <c:v>0.67162529999999998</c:v>
                </c:pt>
                <c:pt idx="325">
                  <c:v>0.67158293999999996</c:v>
                </c:pt>
                <c:pt idx="326">
                  <c:v>0.67154073999999997</c:v>
                </c:pt>
                <c:pt idx="327">
                  <c:v>0.67149866000000002</c:v>
                </c:pt>
                <c:pt idx="328">
                  <c:v>0.67145663</c:v>
                </c:pt>
                <c:pt idx="329">
                  <c:v>0.67141472999999996</c:v>
                </c:pt>
                <c:pt idx="330">
                  <c:v>0.671373</c:v>
                </c:pt>
                <c:pt idx="331">
                  <c:v>0.67133129999999996</c:v>
                </c:pt>
                <c:pt idx="332">
                  <c:v>0.67128973999999997</c:v>
                </c:pt>
                <c:pt idx="333">
                  <c:v>0.67124830000000002</c:v>
                </c:pt>
                <c:pt idx="334">
                  <c:v>0.67120694999999997</c:v>
                </c:pt>
                <c:pt idx="335">
                  <c:v>0.67116575999999994</c:v>
                </c:pt>
                <c:pt idx="336">
                  <c:v>0.67112464000000005</c:v>
                </c:pt>
                <c:pt idx="337">
                  <c:v>0.6710836</c:v>
                </c:pt>
                <c:pt idx="338">
                  <c:v>0.67104269999999999</c:v>
                </c:pt>
                <c:pt idx="339">
                  <c:v>0.67100190000000004</c:v>
                </c:pt>
                <c:pt idx="340">
                  <c:v>0.67096120000000004</c:v>
                </c:pt>
                <c:pt idx="341">
                  <c:v>0.67092059999999998</c:v>
                </c:pt>
                <c:pt idx="342">
                  <c:v>0.67088013999999996</c:v>
                </c:pt>
                <c:pt idx="343">
                  <c:v>0.67083970000000004</c:v>
                </c:pt>
                <c:pt idx="344">
                  <c:v>0.67079942999999997</c:v>
                </c:pt>
                <c:pt idx="345">
                  <c:v>0.67075925999999997</c:v>
                </c:pt>
                <c:pt idx="346">
                  <c:v>0.67071919999999996</c:v>
                </c:pt>
                <c:pt idx="347">
                  <c:v>0.67067929999999998</c:v>
                </c:pt>
                <c:pt idx="348">
                  <c:v>0.6706394</c:v>
                </c:pt>
                <c:pt idx="349">
                  <c:v>0.67059964000000005</c:v>
                </c:pt>
                <c:pt idx="350">
                  <c:v>0.67055993999999997</c:v>
                </c:pt>
                <c:pt idx="351">
                  <c:v>0.67052040000000002</c:v>
                </c:pt>
                <c:pt idx="352">
                  <c:v>0.67048090000000005</c:v>
                </c:pt>
                <c:pt idx="353">
                  <c:v>0.67044157000000004</c:v>
                </c:pt>
                <c:pt idx="354">
                  <c:v>0.67040230000000001</c:v>
                </c:pt>
                <c:pt idx="355">
                  <c:v>0.67036309999999999</c:v>
                </c:pt>
                <c:pt idx="356">
                  <c:v>0.67032409999999998</c:v>
                </c:pt>
                <c:pt idx="357">
                  <c:v>0.67028509999999997</c:v>
                </c:pt>
                <c:pt idx="358">
                  <c:v>0.67024623999999999</c:v>
                </c:pt>
                <c:pt idx="359">
                  <c:v>0.67020749999999996</c:v>
                </c:pt>
                <c:pt idx="360">
                  <c:v>0.67016880000000001</c:v>
                </c:pt>
                <c:pt idx="361">
                  <c:v>0.67013025000000004</c:v>
                </c:pt>
                <c:pt idx="362">
                  <c:v>0.67009529999999995</c:v>
                </c:pt>
                <c:pt idx="363">
                  <c:v>0.67006206999999995</c:v>
                </c:pt>
                <c:pt idx="364">
                  <c:v>0.67002890000000004</c:v>
                </c:pt>
                <c:pt idx="365">
                  <c:v>0.66999580000000003</c:v>
                </c:pt>
                <c:pt idx="366">
                  <c:v>0.66996275999999999</c:v>
                </c:pt>
                <c:pt idx="367">
                  <c:v>0.66992974000000005</c:v>
                </c:pt>
                <c:pt idx="368">
                  <c:v>0.66989684000000005</c:v>
                </c:pt>
                <c:pt idx="369">
                  <c:v>0.66986394000000005</c:v>
                </c:pt>
                <c:pt idx="370">
                  <c:v>0.66983115999999998</c:v>
                </c:pt>
                <c:pt idx="371">
                  <c:v>0.66979840000000002</c:v>
                </c:pt>
                <c:pt idx="372">
                  <c:v>0.66976570000000002</c:v>
                </c:pt>
                <c:pt idx="373">
                  <c:v>0.66973309999999997</c:v>
                </c:pt>
                <c:pt idx="374">
                  <c:v>0.66970050000000003</c:v>
                </c:pt>
                <c:pt idx="375">
                  <c:v>0.66966800000000004</c:v>
                </c:pt>
                <c:pt idx="376">
                  <c:v>0.6696356</c:v>
                </c:pt>
                <c:pt idx="377">
                  <c:v>0.66960317000000003</c:v>
                </c:pt>
                <c:pt idx="378">
                  <c:v>0.66957085999999999</c:v>
                </c:pt>
                <c:pt idx="379">
                  <c:v>0.66953859999999998</c:v>
                </c:pt>
                <c:pt idx="380">
                  <c:v>0.66950642999999999</c:v>
                </c:pt>
                <c:pt idx="381">
                  <c:v>0.66947429999999997</c:v>
                </c:pt>
                <c:pt idx="382">
                  <c:v>0.66944219999999999</c:v>
                </c:pt>
                <c:pt idx="383">
                  <c:v>0.66941017000000003</c:v>
                </c:pt>
                <c:pt idx="384">
                  <c:v>0.66937820000000003</c:v>
                </c:pt>
                <c:pt idx="385">
                  <c:v>0.66934632999999999</c:v>
                </c:pt>
                <c:pt idx="386">
                  <c:v>0.66931443999999995</c:v>
                </c:pt>
                <c:pt idx="387">
                  <c:v>0.66928270000000001</c:v>
                </c:pt>
                <c:pt idx="388">
                  <c:v>0.66925097</c:v>
                </c:pt>
                <c:pt idx="389">
                  <c:v>0.66921929999999996</c:v>
                </c:pt>
                <c:pt idx="390">
                  <c:v>0.66918765999999996</c:v>
                </c:pt>
                <c:pt idx="391">
                  <c:v>0.66915612999999996</c:v>
                </c:pt>
                <c:pt idx="392">
                  <c:v>0.66912459999999996</c:v>
                </c:pt>
                <c:pt idx="393">
                  <c:v>0.66909320000000005</c:v>
                </c:pt>
                <c:pt idx="394">
                  <c:v>0.66906184000000002</c:v>
                </c:pt>
                <c:pt idx="395">
                  <c:v>0.66903049999999997</c:v>
                </c:pt>
                <c:pt idx="396">
                  <c:v>0.66899925000000005</c:v>
                </c:pt>
                <c:pt idx="397">
                  <c:v>0.66896800000000001</c:v>
                </c:pt>
                <c:pt idx="398">
                  <c:v>0.66893689999999995</c:v>
                </c:pt>
                <c:pt idx="399">
                  <c:v>0.66890579999999999</c:v>
                </c:pt>
                <c:pt idx="400">
                  <c:v>0.66887474000000002</c:v>
                </c:pt>
                <c:pt idx="401">
                  <c:v>0.66884379999999999</c:v>
                </c:pt>
                <c:pt idx="402">
                  <c:v>0.66881290000000004</c:v>
                </c:pt>
                <c:pt idx="403">
                  <c:v>0.66878199999999999</c:v>
                </c:pt>
                <c:pt idx="404">
                  <c:v>0.66875119999999999</c:v>
                </c:pt>
                <c:pt idx="405">
                  <c:v>0.66872039999999999</c:v>
                </c:pt>
                <c:pt idx="406">
                  <c:v>0.66868970000000005</c:v>
                </c:pt>
                <c:pt idx="407">
                  <c:v>0.66865909999999995</c:v>
                </c:pt>
                <c:pt idx="408">
                  <c:v>0.66862849999999996</c:v>
                </c:pt>
                <c:pt idx="409">
                  <c:v>0.66859800000000003</c:v>
                </c:pt>
                <c:pt idx="410">
                  <c:v>0.66856749999999998</c:v>
                </c:pt>
                <c:pt idx="411">
                  <c:v>0.6685371</c:v>
                </c:pt>
                <c:pt idx="412">
                  <c:v>0.66850670000000001</c:v>
                </c:pt>
                <c:pt idx="413">
                  <c:v>0.66847639999999997</c:v>
                </c:pt>
                <c:pt idx="414">
                  <c:v>0.66844610000000004</c:v>
                </c:pt>
                <c:pt idx="415">
                  <c:v>0.66841596000000003</c:v>
                </c:pt>
                <c:pt idx="416">
                  <c:v>0.66838580000000003</c:v>
                </c:pt>
                <c:pt idx="417">
                  <c:v>0.6683557</c:v>
                </c:pt>
                <c:pt idx="418">
                  <c:v>0.66832566000000004</c:v>
                </c:pt>
                <c:pt idx="419">
                  <c:v>0.66829570000000005</c:v>
                </c:pt>
                <c:pt idx="420">
                  <c:v>0.66826576000000004</c:v>
                </c:pt>
                <c:pt idx="421">
                  <c:v>0.66823589999999999</c:v>
                </c:pt>
                <c:pt idx="422">
                  <c:v>0.66820603999999995</c:v>
                </c:pt>
                <c:pt idx="423">
                  <c:v>0.66817629999999995</c:v>
                </c:pt>
                <c:pt idx="424">
                  <c:v>0.66814655000000001</c:v>
                </c:pt>
                <c:pt idx="425">
                  <c:v>0.66811686999999997</c:v>
                </c:pt>
                <c:pt idx="426">
                  <c:v>0.66808730000000005</c:v>
                </c:pt>
                <c:pt idx="427">
                  <c:v>0.66805773999999996</c:v>
                </c:pt>
                <c:pt idx="428">
                  <c:v>0.66802824000000005</c:v>
                </c:pt>
                <c:pt idx="429">
                  <c:v>0.66799872999999999</c:v>
                </c:pt>
                <c:pt idx="430">
                  <c:v>0.66796935000000002</c:v>
                </c:pt>
                <c:pt idx="431">
                  <c:v>0.66793999999999998</c:v>
                </c:pt>
                <c:pt idx="432">
                  <c:v>0.66791069999999997</c:v>
                </c:pt>
                <c:pt idx="433">
                  <c:v>0.66788150000000002</c:v>
                </c:pt>
                <c:pt idx="434">
                  <c:v>0.66785229999999995</c:v>
                </c:pt>
                <c:pt idx="435">
                  <c:v>0.66782313999999998</c:v>
                </c:pt>
                <c:pt idx="436">
                  <c:v>0.66779405000000003</c:v>
                </c:pt>
                <c:pt idx="437">
                  <c:v>0.66776500000000005</c:v>
                </c:pt>
                <c:pt idx="438">
                  <c:v>0.667736</c:v>
                </c:pt>
                <c:pt idx="439">
                  <c:v>0.6677071</c:v>
                </c:pt>
                <c:pt idx="440">
                  <c:v>0.6676782</c:v>
                </c:pt>
                <c:pt idx="441">
                  <c:v>0.6676493</c:v>
                </c:pt>
                <c:pt idx="442">
                  <c:v>0.66762054000000004</c:v>
                </c:pt>
                <c:pt idx="443">
                  <c:v>0.66759179999999996</c:v>
                </c:pt>
                <c:pt idx="444">
                  <c:v>0.66756314000000005</c:v>
                </c:pt>
                <c:pt idx="445">
                  <c:v>0.66753452999999996</c:v>
                </c:pt>
                <c:pt idx="446">
                  <c:v>0.66750589999999999</c:v>
                </c:pt>
                <c:pt idx="447">
                  <c:v>0.66747736999999996</c:v>
                </c:pt>
                <c:pt idx="448">
                  <c:v>0.66744893999999999</c:v>
                </c:pt>
                <c:pt idx="449">
                  <c:v>0.66742049999999997</c:v>
                </c:pt>
                <c:pt idx="450">
                  <c:v>0.66739210000000004</c:v>
                </c:pt>
                <c:pt idx="451">
                  <c:v>0.66736375999999997</c:v>
                </c:pt>
                <c:pt idx="452">
                  <c:v>0.66733545000000005</c:v>
                </c:pt>
                <c:pt idx="453">
                  <c:v>0.66730725999999996</c:v>
                </c:pt>
                <c:pt idx="454">
                  <c:v>0.66727906000000003</c:v>
                </c:pt>
                <c:pt idx="455">
                  <c:v>0.66725093000000002</c:v>
                </c:pt>
                <c:pt idx="456">
                  <c:v>0.6672228</c:v>
                </c:pt>
                <c:pt idx="457">
                  <c:v>0.66719479999999998</c:v>
                </c:pt>
                <c:pt idx="458">
                  <c:v>0.66716677000000002</c:v>
                </c:pt>
                <c:pt idx="459">
                  <c:v>0.66713889999999998</c:v>
                </c:pt>
                <c:pt idx="460">
                  <c:v>0.66711089999999995</c:v>
                </c:pt>
                <c:pt idx="461">
                  <c:v>0.66708310000000004</c:v>
                </c:pt>
                <c:pt idx="462">
                  <c:v>0.66705530000000002</c:v>
                </c:pt>
                <c:pt idx="463">
                  <c:v>0.66702753000000004</c:v>
                </c:pt>
                <c:pt idx="464">
                  <c:v>0.66699989999999998</c:v>
                </c:pt>
                <c:pt idx="465">
                  <c:v>0.66697220000000002</c:v>
                </c:pt>
                <c:pt idx="466">
                  <c:v>0.66694456000000002</c:v>
                </c:pt>
                <c:pt idx="467">
                  <c:v>0.66691699999999998</c:v>
                </c:pt>
                <c:pt idx="468">
                  <c:v>0.66688950000000002</c:v>
                </c:pt>
                <c:pt idx="469">
                  <c:v>0.66686199999999995</c:v>
                </c:pt>
                <c:pt idx="470">
                  <c:v>0.66683460000000006</c:v>
                </c:pt>
                <c:pt idx="471">
                  <c:v>0.66680722999999997</c:v>
                </c:pt>
                <c:pt idx="472">
                  <c:v>0.66677993999999996</c:v>
                </c:pt>
                <c:pt idx="473">
                  <c:v>0.66675264000000001</c:v>
                </c:pt>
                <c:pt idx="474">
                  <c:v>0.66672540000000002</c:v>
                </c:pt>
                <c:pt idx="475">
                  <c:v>0.66669820000000002</c:v>
                </c:pt>
                <c:pt idx="476">
                  <c:v>0.66667109999999996</c:v>
                </c:pt>
                <c:pt idx="477">
                  <c:v>0.66664400000000001</c:v>
                </c:pt>
                <c:pt idx="478">
                  <c:v>0.66661689999999996</c:v>
                </c:pt>
                <c:pt idx="479">
                  <c:v>0.66658989999999996</c:v>
                </c:pt>
                <c:pt idx="480">
                  <c:v>0.66656300000000002</c:v>
                </c:pt>
                <c:pt idx="481">
                  <c:v>0.66653609999999996</c:v>
                </c:pt>
                <c:pt idx="482">
                  <c:v>0.66650920000000002</c:v>
                </c:pt>
                <c:pt idx="483">
                  <c:v>0.66648240000000003</c:v>
                </c:pt>
                <c:pt idx="484">
                  <c:v>0.66645560000000004</c:v>
                </c:pt>
                <c:pt idx="485">
                  <c:v>0.66642886000000001</c:v>
                </c:pt>
                <c:pt idx="486">
                  <c:v>0.66640219999999994</c:v>
                </c:pt>
                <c:pt idx="487">
                  <c:v>0.66637559999999996</c:v>
                </c:pt>
                <c:pt idx="488">
                  <c:v>0.66634892999999995</c:v>
                </c:pt>
                <c:pt idx="489">
                  <c:v>0.66632239999999998</c:v>
                </c:pt>
                <c:pt idx="490">
                  <c:v>0.66629590000000005</c:v>
                </c:pt>
                <c:pt idx="491">
                  <c:v>0.66626940000000001</c:v>
                </c:pt>
                <c:pt idx="492">
                  <c:v>0.66624300000000003</c:v>
                </c:pt>
                <c:pt idx="493">
                  <c:v>0.6662167</c:v>
                </c:pt>
                <c:pt idx="494">
                  <c:v>0.66619030000000001</c:v>
                </c:pt>
                <c:pt idx="495">
                  <c:v>0.66616403999999996</c:v>
                </c:pt>
                <c:pt idx="496">
                  <c:v>0.6661378</c:v>
                </c:pt>
                <c:pt idx="497">
                  <c:v>0.66611160000000003</c:v>
                </c:pt>
                <c:pt idx="498">
                  <c:v>0.6660855</c:v>
                </c:pt>
                <c:pt idx="499">
                  <c:v>0.66605930000000002</c:v>
                </c:pt>
                <c:pt idx="500">
                  <c:v>0.66603327000000001</c:v>
                </c:pt>
                <c:pt idx="501">
                  <c:v>0.66600729999999997</c:v>
                </c:pt>
                <c:pt idx="502">
                  <c:v>0.6659813</c:v>
                </c:pt>
                <c:pt idx="503">
                  <c:v>0.66595536</c:v>
                </c:pt>
                <c:pt idx="504">
                  <c:v>0.66592943999999998</c:v>
                </c:pt>
                <c:pt idx="505">
                  <c:v>0.66590357</c:v>
                </c:pt>
                <c:pt idx="506">
                  <c:v>0.66587779999999996</c:v>
                </c:pt>
                <c:pt idx="507">
                  <c:v>0.665852</c:v>
                </c:pt>
                <c:pt idx="508">
                  <c:v>0.66582629999999998</c:v>
                </c:pt>
                <c:pt idx="509">
                  <c:v>0.66580063</c:v>
                </c:pt>
                <c:pt idx="510">
                  <c:v>0.66577500000000001</c:v>
                </c:pt>
                <c:pt idx="511">
                  <c:v>0.66574940000000005</c:v>
                </c:pt>
                <c:pt idx="512">
                  <c:v>0.66572385999999995</c:v>
                </c:pt>
                <c:pt idx="513">
                  <c:v>0.66569834999999999</c:v>
                </c:pt>
                <c:pt idx="514">
                  <c:v>0.66567284000000004</c:v>
                </c:pt>
                <c:pt idx="515">
                  <c:v>0.66564745000000003</c:v>
                </c:pt>
                <c:pt idx="516">
                  <c:v>0.66562206000000002</c:v>
                </c:pt>
                <c:pt idx="517">
                  <c:v>0.66559670000000004</c:v>
                </c:pt>
                <c:pt idx="518">
                  <c:v>0.66557140000000004</c:v>
                </c:pt>
                <c:pt idx="519">
                  <c:v>0.66554610000000003</c:v>
                </c:pt>
                <c:pt idx="520">
                  <c:v>0.66552089999999997</c:v>
                </c:pt>
                <c:pt idx="521">
                  <c:v>0.66549575000000005</c:v>
                </c:pt>
                <c:pt idx="522">
                  <c:v>0.66547060000000002</c:v>
                </c:pt>
                <c:pt idx="523">
                  <c:v>0.66544550000000002</c:v>
                </c:pt>
                <c:pt idx="524">
                  <c:v>0.66542049999999997</c:v>
                </c:pt>
                <c:pt idx="525">
                  <c:v>0.66539543999999995</c:v>
                </c:pt>
                <c:pt idx="526">
                  <c:v>0.66537046</c:v>
                </c:pt>
                <c:pt idx="527">
                  <c:v>0.66534554999999995</c:v>
                </c:pt>
                <c:pt idx="528">
                  <c:v>0.66532062999999997</c:v>
                </c:pt>
                <c:pt idx="529">
                  <c:v>0.66529579999999999</c:v>
                </c:pt>
                <c:pt idx="530">
                  <c:v>0.66527099999999995</c:v>
                </c:pt>
                <c:pt idx="531">
                  <c:v>0.66524620000000001</c:v>
                </c:pt>
                <c:pt idx="532">
                  <c:v>0.66522144999999999</c:v>
                </c:pt>
                <c:pt idx="533">
                  <c:v>0.66519680000000003</c:v>
                </c:pt>
                <c:pt idx="534">
                  <c:v>0.66517210000000004</c:v>
                </c:pt>
                <c:pt idx="535">
                  <c:v>0.6651475</c:v>
                </c:pt>
                <c:pt idx="536">
                  <c:v>0.66512289999999996</c:v>
                </c:pt>
                <c:pt idx="537">
                  <c:v>0.66509837000000005</c:v>
                </c:pt>
                <c:pt idx="538">
                  <c:v>0.6650739</c:v>
                </c:pt>
                <c:pt idx="539">
                  <c:v>0.66504943000000005</c:v>
                </c:pt>
                <c:pt idx="540">
                  <c:v>0.66502499999999998</c:v>
                </c:pt>
                <c:pt idx="541">
                  <c:v>0.66500060000000005</c:v>
                </c:pt>
                <c:pt idx="542">
                  <c:v>0.66497629999999996</c:v>
                </c:pt>
                <c:pt idx="543">
                  <c:v>0.66495199999999999</c:v>
                </c:pt>
                <c:pt idx="544">
                  <c:v>0.66492770000000001</c:v>
                </c:pt>
                <c:pt idx="545">
                  <c:v>0.66490349999999998</c:v>
                </c:pt>
                <c:pt idx="546">
                  <c:v>0.66487929999999995</c:v>
                </c:pt>
                <c:pt idx="547">
                  <c:v>0.66485519999999998</c:v>
                </c:pt>
                <c:pt idx="548">
                  <c:v>0.66483110000000001</c:v>
                </c:pt>
                <c:pt idx="549">
                  <c:v>0.66480700000000004</c:v>
                </c:pt>
                <c:pt idx="550">
                  <c:v>0.66478300000000001</c:v>
                </c:pt>
                <c:pt idx="551">
                  <c:v>0.66475899999999999</c:v>
                </c:pt>
                <c:pt idx="552">
                  <c:v>0.66473499999999996</c:v>
                </c:pt>
                <c:pt idx="553">
                  <c:v>0.6647111</c:v>
                </c:pt>
                <c:pt idx="554">
                  <c:v>0.66468720000000003</c:v>
                </c:pt>
                <c:pt idx="555">
                  <c:v>0.66466340000000002</c:v>
                </c:pt>
                <c:pt idx="556">
                  <c:v>0.6646396</c:v>
                </c:pt>
                <c:pt idx="557">
                  <c:v>0.66461579999999998</c:v>
                </c:pt>
                <c:pt idx="558">
                  <c:v>0.66459210000000002</c:v>
                </c:pt>
                <c:pt idx="559">
                  <c:v>0.66456839999999995</c:v>
                </c:pt>
                <c:pt idx="560">
                  <c:v>0.66454475999999996</c:v>
                </c:pt>
                <c:pt idx="561">
                  <c:v>0.66452116000000006</c:v>
                </c:pt>
                <c:pt idx="562">
                  <c:v>0.66449754999999999</c:v>
                </c:pt>
                <c:pt idx="563">
                  <c:v>0.66447400000000001</c:v>
                </c:pt>
                <c:pt idx="564">
                  <c:v>0.66445050000000005</c:v>
                </c:pt>
                <c:pt idx="565">
                  <c:v>0.66442703999999997</c:v>
                </c:pt>
                <c:pt idx="566">
                  <c:v>0.66440359999999998</c:v>
                </c:pt>
                <c:pt idx="567">
                  <c:v>0.66438019999999998</c:v>
                </c:pt>
                <c:pt idx="568">
                  <c:v>0.66435690000000003</c:v>
                </c:pt>
                <c:pt idx="569">
                  <c:v>0.66433350000000002</c:v>
                </c:pt>
                <c:pt idx="570">
                  <c:v>0.66431030000000002</c:v>
                </c:pt>
                <c:pt idx="571">
                  <c:v>0.66428703</c:v>
                </c:pt>
                <c:pt idx="572">
                  <c:v>0.66426379999999996</c:v>
                </c:pt>
                <c:pt idx="573">
                  <c:v>0.66424059999999996</c:v>
                </c:pt>
                <c:pt idx="574">
                  <c:v>0.66421750000000002</c:v>
                </c:pt>
                <c:pt idx="575">
                  <c:v>0.66419435000000004</c:v>
                </c:pt>
                <c:pt idx="576">
                  <c:v>0.66417130000000002</c:v>
                </c:pt>
                <c:pt idx="577">
                  <c:v>0.66414830000000002</c:v>
                </c:pt>
                <c:pt idx="578">
                  <c:v>0.66412526000000005</c:v>
                </c:pt>
                <c:pt idx="579">
                  <c:v>0.66410230000000003</c:v>
                </c:pt>
                <c:pt idx="580">
                  <c:v>0.66407936999999995</c:v>
                </c:pt>
                <c:pt idx="581">
                  <c:v>0.66405650000000005</c:v>
                </c:pt>
                <c:pt idx="582">
                  <c:v>0.6640336</c:v>
                </c:pt>
                <c:pt idx="583">
                  <c:v>0.66401080000000001</c:v>
                </c:pt>
                <c:pt idx="584">
                  <c:v>0.66398800000000002</c:v>
                </c:pt>
                <c:pt idx="585">
                  <c:v>0.66396767000000001</c:v>
                </c:pt>
                <c:pt idx="586">
                  <c:v>0.66394819999999999</c:v>
                </c:pt>
                <c:pt idx="587">
                  <c:v>0.66392870000000004</c:v>
                </c:pt>
                <c:pt idx="588">
                  <c:v>0.66390925999999995</c:v>
                </c:pt>
                <c:pt idx="589">
                  <c:v>0.66388979999999997</c:v>
                </c:pt>
                <c:pt idx="590">
                  <c:v>0.66387045</c:v>
                </c:pt>
                <c:pt idx="591">
                  <c:v>0.66385099999999997</c:v>
                </c:pt>
                <c:pt idx="592">
                  <c:v>0.66383170000000002</c:v>
                </c:pt>
                <c:pt idx="593">
                  <c:v>0.66381234</c:v>
                </c:pt>
                <c:pt idx="594">
                  <c:v>0.66379299999999997</c:v>
                </c:pt>
                <c:pt idx="595">
                  <c:v>0.66377379999999997</c:v>
                </c:pt>
                <c:pt idx="596">
                  <c:v>0.66375446000000005</c:v>
                </c:pt>
                <c:pt idx="597">
                  <c:v>0.66373530000000003</c:v>
                </c:pt>
                <c:pt idx="598">
                  <c:v>0.66371599999999997</c:v>
                </c:pt>
                <c:pt idx="599">
                  <c:v>0.66369679999999998</c:v>
                </c:pt>
                <c:pt idx="600">
                  <c:v>0.66367763000000002</c:v>
                </c:pt>
                <c:pt idx="601">
                  <c:v>0.66365850000000004</c:v>
                </c:pt>
                <c:pt idx="602">
                  <c:v>0.66363936999999995</c:v>
                </c:pt>
                <c:pt idx="603">
                  <c:v>0.66362023000000003</c:v>
                </c:pt>
                <c:pt idx="604">
                  <c:v>0.66360110000000005</c:v>
                </c:pt>
                <c:pt idx="605">
                  <c:v>0.66358200000000001</c:v>
                </c:pt>
                <c:pt idx="606">
                  <c:v>0.66356300000000001</c:v>
                </c:pt>
                <c:pt idx="607">
                  <c:v>0.66354400000000002</c:v>
                </c:pt>
                <c:pt idx="608">
                  <c:v>0.66352500000000003</c:v>
                </c:pt>
                <c:pt idx="609">
                  <c:v>0.66350600000000004</c:v>
                </c:pt>
                <c:pt idx="610">
                  <c:v>0.66348700000000005</c:v>
                </c:pt>
                <c:pt idx="611">
                  <c:v>0.66346806000000003</c:v>
                </c:pt>
                <c:pt idx="612">
                  <c:v>0.66344917000000003</c:v>
                </c:pt>
                <c:pt idx="613">
                  <c:v>0.66343019999999997</c:v>
                </c:pt>
                <c:pt idx="614">
                  <c:v>0.66341139999999998</c:v>
                </c:pt>
                <c:pt idx="615">
                  <c:v>0.66339250000000005</c:v>
                </c:pt>
                <c:pt idx="616">
                  <c:v>0.66337365000000004</c:v>
                </c:pt>
                <c:pt idx="617">
                  <c:v>0.66335480000000002</c:v>
                </c:pt>
                <c:pt idx="618">
                  <c:v>0.66333604000000002</c:v>
                </c:pt>
                <c:pt idx="619">
                  <c:v>0.66331726000000002</c:v>
                </c:pt>
                <c:pt idx="620">
                  <c:v>0.66329850000000001</c:v>
                </c:pt>
                <c:pt idx="621">
                  <c:v>0.66327979999999997</c:v>
                </c:pt>
                <c:pt idx="622">
                  <c:v>0.66326105999999996</c:v>
                </c:pt>
                <c:pt idx="623">
                  <c:v>0.66324240000000001</c:v>
                </c:pt>
                <c:pt idx="624">
                  <c:v>0.66322369999999997</c:v>
                </c:pt>
                <c:pt idx="625">
                  <c:v>0.66320500000000004</c:v>
                </c:pt>
                <c:pt idx="626">
                  <c:v>0.66318642999999999</c:v>
                </c:pt>
                <c:pt idx="627">
                  <c:v>0.66316783000000001</c:v>
                </c:pt>
                <c:pt idx="628">
                  <c:v>0.66314923999999997</c:v>
                </c:pt>
                <c:pt idx="629">
                  <c:v>0.66313063999999999</c:v>
                </c:pt>
                <c:pt idx="630">
                  <c:v>0.66311209999999998</c:v>
                </c:pt>
                <c:pt idx="631">
                  <c:v>0.66309357000000002</c:v>
                </c:pt>
                <c:pt idx="632">
                  <c:v>0.66307510000000003</c:v>
                </c:pt>
                <c:pt idx="633">
                  <c:v>0.6630566</c:v>
                </c:pt>
                <c:pt idx="634">
                  <c:v>0.66303813</c:v>
                </c:pt>
                <c:pt idx="635">
                  <c:v>0.66301966000000001</c:v>
                </c:pt>
                <c:pt idx="636">
                  <c:v>0.66300124000000005</c:v>
                </c:pt>
                <c:pt idx="637">
                  <c:v>0.66298279999999998</c:v>
                </c:pt>
                <c:pt idx="638">
                  <c:v>0.66296445999999998</c:v>
                </c:pt>
                <c:pt idx="639">
                  <c:v>0.66294609999999998</c:v>
                </c:pt>
                <c:pt idx="640">
                  <c:v>0.66292775000000004</c:v>
                </c:pt>
                <c:pt idx="641">
                  <c:v>0.66290945000000001</c:v>
                </c:pt>
                <c:pt idx="642">
                  <c:v>0.66289114999999998</c:v>
                </c:pt>
                <c:pt idx="643">
                  <c:v>0.66287284999999996</c:v>
                </c:pt>
                <c:pt idx="644">
                  <c:v>0.66285459999999996</c:v>
                </c:pt>
                <c:pt idx="645">
                  <c:v>0.66283639999999999</c:v>
                </c:pt>
                <c:pt idx="646">
                  <c:v>0.66281813000000001</c:v>
                </c:pt>
                <c:pt idx="647">
                  <c:v>0.6627999</c:v>
                </c:pt>
                <c:pt idx="648">
                  <c:v>0.66278170000000003</c:v>
                </c:pt>
                <c:pt idx="649">
                  <c:v>0.66276360000000001</c:v>
                </c:pt>
                <c:pt idx="650">
                  <c:v>0.66274540000000004</c:v>
                </c:pt>
                <c:pt idx="651">
                  <c:v>0.66272730000000002</c:v>
                </c:pt>
                <c:pt idx="652">
                  <c:v>0.66270923999999998</c:v>
                </c:pt>
                <c:pt idx="653">
                  <c:v>0.66269109999999998</c:v>
                </c:pt>
                <c:pt idx="654">
                  <c:v>0.66267306000000004</c:v>
                </c:pt>
                <c:pt idx="655">
                  <c:v>0.66265499999999999</c:v>
                </c:pt>
                <c:pt idx="656">
                  <c:v>0.66263700000000003</c:v>
                </c:pt>
                <c:pt idx="657">
                  <c:v>0.66261899999999996</c:v>
                </c:pt>
                <c:pt idx="658">
                  <c:v>0.662601</c:v>
                </c:pt>
                <c:pt idx="659">
                  <c:v>0.66258304999999995</c:v>
                </c:pt>
                <c:pt idx="660">
                  <c:v>0.66256510000000002</c:v>
                </c:pt>
                <c:pt idx="661">
                  <c:v>0.6625472</c:v>
                </c:pt>
                <c:pt idx="662">
                  <c:v>0.66252929999999999</c:v>
                </c:pt>
                <c:pt idx="663">
                  <c:v>0.66251139999999997</c:v>
                </c:pt>
                <c:pt idx="664">
                  <c:v>0.66249349999999996</c:v>
                </c:pt>
                <c:pt idx="665">
                  <c:v>0.6624757</c:v>
                </c:pt>
                <c:pt idx="666">
                  <c:v>0.66245779999999999</c:v>
                </c:pt>
                <c:pt idx="667">
                  <c:v>0.66244006</c:v>
                </c:pt>
                <c:pt idx="668">
                  <c:v>0.66242224000000005</c:v>
                </c:pt>
                <c:pt idx="669">
                  <c:v>0.66240449999999995</c:v>
                </c:pt>
                <c:pt idx="670">
                  <c:v>0.66238669999999999</c:v>
                </c:pt>
                <c:pt idx="671">
                  <c:v>0.66236899999999999</c:v>
                </c:pt>
                <c:pt idx="672">
                  <c:v>0.66235129999999998</c:v>
                </c:pt>
                <c:pt idx="673">
                  <c:v>0.66233359999999997</c:v>
                </c:pt>
                <c:pt idx="674">
                  <c:v>0.66231589999999996</c:v>
                </c:pt>
                <c:pt idx="675">
                  <c:v>0.66229826000000003</c:v>
                </c:pt>
                <c:pt idx="676">
                  <c:v>0.6622806</c:v>
                </c:pt>
                <c:pt idx="677">
                  <c:v>0.66226304000000003</c:v>
                </c:pt>
                <c:pt idx="678">
                  <c:v>0.66224545000000001</c:v>
                </c:pt>
                <c:pt idx="679">
                  <c:v>0.66222787000000005</c:v>
                </c:pt>
                <c:pt idx="680">
                  <c:v>0.66221030000000003</c:v>
                </c:pt>
                <c:pt idx="681">
                  <c:v>0.66219276000000005</c:v>
                </c:pt>
                <c:pt idx="682">
                  <c:v>0.66217524000000005</c:v>
                </c:pt>
                <c:pt idx="683">
                  <c:v>0.66215769999999996</c:v>
                </c:pt>
                <c:pt idx="684">
                  <c:v>0.66214024999999999</c:v>
                </c:pt>
                <c:pt idx="685">
                  <c:v>0.66212280000000001</c:v>
                </c:pt>
                <c:pt idx="686">
                  <c:v>0.66210530000000001</c:v>
                </c:pt>
                <c:pt idx="687">
                  <c:v>0.66208789999999995</c:v>
                </c:pt>
                <c:pt idx="688">
                  <c:v>0.66207050000000001</c:v>
                </c:pt>
                <c:pt idx="689">
                  <c:v>0.66205309999999995</c:v>
                </c:pt>
                <c:pt idx="690">
                  <c:v>0.66203575999999997</c:v>
                </c:pt>
                <c:pt idx="691">
                  <c:v>0.66201840000000001</c:v>
                </c:pt>
                <c:pt idx="692">
                  <c:v>0.66200110000000001</c:v>
                </c:pt>
                <c:pt idx="693">
                  <c:v>0.66198369999999995</c:v>
                </c:pt>
                <c:pt idx="694">
                  <c:v>0.66196644000000004</c:v>
                </c:pt>
                <c:pt idx="695">
                  <c:v>0.66194916000000004</c:v>
                </c:pt>
                <c:pt idx="696">
                  <c:v>0.66193192999999995</c:v>
                </c:pt>
                <c:pt idx="697">
                  <c:v>0.66191469999999997</c:v>
                </c:pt>
                <c:pt idx="698">
                  <c:v>0.66189750000000003</c:v>
                </c:pt>
                <c:pt idx="699">
                  <c:v>0.66188024999999995</c:v>
                </c:pt>
                <c:pt idx="700">
                  <c:v>0.66186310000000004</c:v>
                </c:pt>
                <c:pt idx="701">
                  <c:v>0.66184589999999999</c:v>
                </c:pt>
                <c:pt idx="702">
                  <c:v>0.66182876000000002</c:v>
                </c:pt>
                <c:pt idx="703">
                  <c:v>0.66181164999999997</c:v>
                </c:pt>
                <c:pt idx="704">
                  <c:v>0.66179454000000004</c:v>
                </c:pt>
                <c:pt idx="705">
                  <c:v>0.66177744000000005</c:v>
                </c:pt>
                <c:pt idx="706">
                  <c:v>0.66176033000000001</c:v>
                </c:pt>
                <c:pt idx="707">
                  <c:v>0.66174330000000003</c:v>
                </c:pt>
                <c:pt idx="708">
                  <c:v>0.66172624000000002</c:v>
                </c:pt>
                <c:pt idx="709">
                  <c:v>0.66170925000000003</c:v>
                </c:pt>
                <c:pt idx="710">
                  <c:v>0.66169226000000003</c:v>
                </c:pt>
                <c:pt idx="711">
                  <c:v>0.66167529999999997</c:v>
                </c:pt>
                <c:pt idx="712">
                  <c:v>0.66165830000000003</c:v>
                </c:pt>
                <c:pt idx="713">
                  <c:v>0.66164135999999996</c:v>
                </c:pt>
                <c:pt idx="714">
                  <c:v>0.66162443000000004</c:v>
                </c:pt>
                <c:pt idx="715">
                  <c:v>0.66160750000000002</c:v>
                </c:pt>
                <c:pt idx="716">
                  <c:v>0.66159060000000003</c:v>
                </c:pt>
                <c:pt idx="717">
                  <c:v>0.66157370000000004</c:v>
                </c:pt>
                <c:pt idx="718">
                  <c:v>0.66155684000000003</c:v>
                </c:pt>
                <c:pt idx="719">
                  <c:v>0.66154002999999995</c:v>
                </c:pt>
                <c:pt idx="720">
                  <c:v>0.66152319999999998</c:v>
                </c:pt>
                <c:pt idx="721">
                  <c:v>0.66150640000000005</c:v>
                </c:pt>
                <c:pt idx="722">
                  <c:v>0.66148960000000001</c:v>
                </c:pt>
                <c:pt idx="723">
                  <c:v>0.66147286000000005</c:v>
                </c:pt>
                <c:pt idx="724">
                  <c:v>0.66145609999999999</c:v>
                </c:pt>
                <c:pt idx="725">
                  <c:v>0.66143936000000003</c:v>
                </c:pt>
                <c:pt idx="726">
                  <c:v>0.66142266999999999</c:v>
                </c:pt>
                <c:pt idx="727">
                  <c:v>0.66140589999999999</c:v>
                </c:pt>
                <c:pt idx="728">
                  <c:v>0.66138923000000005</c:v>
                </c:pt>
                <c:pt idx="729">
                  <c:v>0.66137259999999998</c:v>
                </c:pt>
                <c:pt idx="730">
                  <c:v>0.66135600000000005</c:v>
                </c:pt>
                <c:pt idx="731">
                  <c:v>0.66133934000000005</c:v>
                </c:pt>
                <c:pt idx="732">
                  <c:v>0.66132270000000004</c:v>
                </c:pt>
                <c:pt idx="733">
                  <c:v>0.66130613999999999</c:v>
                </c:pt>
                <c:pt idx="734">
                  <c:v>0.66128949999999997</c:v>
                </c:pt>
                <c:pt idx="735">
                  <c:v>0.661273</c:v>
                </c:pt>
                <c:pt idx="736">
                  <c:v>0.66125643000000001</c:v>
                </c:pt>
                <c:pt idx="737">
                  <c:v>0.66123989999999999</c:v>
                </c:pt>
                <c:pt idx="738">
                  <c:v>0.66122340000000002</c:v>
                </c:pt>
                <c:pt idx="739">
                  <c:v>0.66120690000000004</c:v>
                </c:pt>
                <c:pt idx="740">
                  <c:v>0.66119044999999999</c:v>
                </c:pt>
                <c:pt idx="741">
                  <c:v>0.66117400000000004</c:v>
                </c:pt>
                <c:pt idx="742">
                  <c:v>0.66115754999999998</c:v>
                </c:pt>
                <c:pt idx="743">
                  <c:v>0.66114116000000001</c:v>
                </c:pt>
                <c:pt idx="744">
                  <c:v>0.66112470000000001</c:v>
                </c:pt>
                <c:pt idx="745">
                  <c:v>0.66110829999999998</c:v>
                </c:pt>
                <c:pt idx="746">
                  <c:v>0.66109200000000001</c:v>
                </c:pt>
                <c:pt idx="747">
                  <c:v>0.66107559999999999</c:v>
                </c:pt>
                <c:pt idx="748">
                  <c:v>0.66105926000000004</c:v>
                </c:pt>
                <c:pt idx="749">
                  <c:v>0.66104300000000005</c:v>
                </c:pt>
                <c:pt idx="750">
                  <c:v>0.66102665999999999</c:v>
                </c:pt>
                <c:pt idx="751">
                  <c:v>0.6610104</c:v>
                </c:pt>
                <c:pt idx="752">
                  <c:v>0.66099410000000003</c:v>
                </c:pt>
                <c:pt idx="753">
                  <c:v>0.66097784000000004</c:v>
                </c:pt>
                <c:pt idx="754">
                  <c:v>0.66096160000000004</c:v>
                </c:pt>
                <c:pt idx="755">
                  <c:v>0.66094540000000002</c:v>
                </c:pt>
                <c:pt idx="756">
                  <c:v>0.66092919999999999</c:v>
                </c:pt>
                <c:pt idx="757">
                  <c:v>0.66091305</c:v>
                </c:pt>
                <c:pt idx="758">
                  <c:v>0.66089684000000004</c:v>
                </c:pt>
                <c:pt idx="759">
                  <c:v>0.66088069999999999</c:v>
                </c:pt>
                <c:pt idx="760">
                  <c:v>0.66086460000000002</c:v>
                </c:pt>
                <c:pt idx="761">
                  <c:v>0.66084843999999998</c:v>
                </c:pt>
                <c:pt idx="762">
                  <c:v>0.66083234999999996</c:v>
                </c:pt>
                <c:pt idx="763">
                  <c:v>0.66081630000000002</c:v>
                </c:pt>
                <c:pt idx="764">
                  <c:v>0.66080019999999995</c:v>
                </c:pt>
                <c:pt idx="765">
                  <c:v>0.66078420000000004</c:v>
                </c:pt>
                <c:pt idx="766">
                  <c:v>0.66076815</c:v>
                </c:pt>
                <c:pt idx="767">
                  <c:v>0.66075209999999995</c:v>
                </c:pt>
                <c:pt idx="768">
                  <c:v>0.66073614000000003</c:v>
                </c:pt>
                <c:pt idx="769">
                  <c:v>0.66072010000000003</c:v>
                </c:pt>
                <c:pt idx="770">
                  <c:v>0.66070414</c:v>
                </c:pt>
                <c:pt idx="771">
                  <c:v>0.66068819999999995</c:v>
                </c:pt>
                <c:pt idx="772">
                  <c:v>0.66067229999999999</c:v>
                </c:pt>
                <c:pt idx="773">
                  <c:v>0.66065633000000001</c:v>
                </c:pt>
                <c:pt idx="774">
                  <c:v>0.66064049999999996</c:v>
                </c:pt>
                <c:pt idx="775">
                  <c:v>0.66062456000000003</c:v>
                </c:pt>
                <c:pt idx="776">
                  <c:v>0.66060870000000005</c:v>
                </c:pt>
                <c:pt idx="777">
                  <c:v>0.66059285000000001</c:v>
                </c:pt>
                <c:pt idx="778">
                  <c:v>0.66057699999999997</c:v>
                </c:pt>
                <c:pt idx="779">
                  <c:v>0.66056119999999996</c:v>
                </c:pt>
                <c:pt idx="780">
                  <c:v>0.66054539999999995</c:v>
                </c:pt>
                <c:pt idx="781">
                  <c:v>0.66052960000000005</c:v>
                </c:pt>
                <c:pt idx="782">
                  <c:v>0.66051380000000004</c:v>
                </c:pt>
                <c:pt idx="783">
                  <c:v>0.66049809999999998</c:v>
                </c:pt>
                <c:pt idx="784">
                  <c:v>0.66048235</c:v>
                </c:pt>
                <c:pt idx="785">
                  <c:v>0.66046660000000001</c:v>
                </c:pt>
                <c:pt idx="786">
                  <c:v>0.66045089999999995</c:v>
                </c:pt>
                <c:pt idx="787">
                  <c:v>0.6604352</c:v>
                </c:pt>
                <c:pt idx="788">
                  <c:v>0.66041950000000005</c:v>
                </c:pt>
                <c:pt idx="789">
                  <c:v>0.66040385000000001</c:v>
                </c:pt>
                <c:pt idx="790">
                  <c:v>0.66038823000000002</c:v>
                </c:pt>
                <c:pt idx="791">
                  <c:v>0.66037259999999998</c:v>
                </c:pt>
                <c:pt idx="792">
                  <c:v>0.66035699999999997</c:v>
                </c:pt>
                <c:pt idx="793">
                  <c:v>0.66034139999999997</c:v>
                </c:pt>
                <c:pt idx="794">
                  <c:v>0.66032579999999996</c:v>
                </c:pt>
                <c:pt idx="795">
                  <c:v>0.66031026999999998</c:v>
                </c:pt>
                <c:pt idx="796">
                  <c:v>0.66029470000000001</c:v>
                </c:pt>
                <c:pt idx="797">
                  <c:v>0.66027915000000004</c:v>
                </c:pt>
                <c:pt idx="798">
                  <c:v>0.66026366000000003</c:v>
                </c:pt>
                <c:pt idx="799">
                  <c:v>0.66024815999999997</c:v>
                </c:pt>
                <c:pt idx="800">
                  <c:v>0.66023266000000003</c:v>
                </c:pt>
                <c:pt idx="801">
                  <c:v>0.66021717000000002</c:v>
                </c:pt>
                <c:pt idx="802">
                  <c:v>0.6602017</c:v>
                </c:pt>
                <c:pt idx="803">
                  <c:v>0.6601863</c:v>
                </c:pt>
                <c:pt idx="804">
                  <c:v>0.66017084999999998</c:v>
                </c:pt>
                <c:pt idx="805">
                  <c:v>0.66015550000000001</c:v>
                </c:pt>
                <c:pt idx="806">
                  <c:v>0.66014010000000001</c:v>
                </c:pt>
                <c:pt idx="807">
                  <c:v>0.66012470000000001</c:v>
                </c:pt>
                <c:pt idx="808">
                  <c:v>0.66010933999999999</c:v>
                </c:pt>
                <c:pt idx="809">
                  <c:v>0.66009399999999996</c:v>
                </c:pt>
                <c:pt idx="810">
                  <c:v>0.66007864000000005</c:v>
                </c:pt>
                <c:pt idx="811">
                  <c:v>0.66006330000000002</c:v>
                </c:pt>
                <c:pt idx="812">
                  <c:v>0.66004806999999999</c:v>
                </c:pt>
                <c:pt idx="813">
                  <c:v>0.66003274999999995</c:v>
                </c:pt>
                <c:pt idx="814">
                  <c:v>0.66001750000000003</c:v>
                </c:pt>
                <c:pt idx="815">
                  <c:v>0.66000223000000002</c:v>
                </c:pt>
                <c:pt idx="816">
                  <c:v>0.65998703000000003</c:v>
                </c:pt>
                <c:pt idx="817">
                  <c:v>0.6599718</c:v>
                </c:pt>
                <c:pt idx="818">
                  <c:v>0.6599566</c:v>
                </c:pt>
                <c:pt idx="819">
                  <c:v>0.65994140000000001</c:v>
                </c:pt>
                <c:pt idx="820">
                  <c:v>0.65992624</c:v>
                </c:pt>
                <c:pt idx="821">
                  <c:v>0.65991104</c:v>
                </c:pt>
                <c:pt idx="822">
                  <c:v>0.65989589999999998</c:v>
                </c:pt>
                <c:pt idx="823">
                  <c:v>0.65988075999999996</c:v>
                </c:pt>
                <c:pt idx="824">
                  <c:v>0.6598657</c:v>
                </c:pt>
                <c:pt idx="825">
                  <c:v>0.65985053999999999</c:v>
                </c:pt>
                <c:pt idx="826">
                  <c:v>0.65983546000000004</c:v>
                </c:pt>
                <c:pt idx="827">
                  <c:v>0.65982039999999997</c:v>
                </c:pt>
                <c:pt idx="828">
                  <c:v>0.65980536000000001</c:v>
                </c:pt>
                <c:pt idx="829">
                  <c:v>0.65979030000000005</c:v>
                </c:pt>
                <c:pt idx="830">
                  <c:v>0.65977525999999997</c:v>
                </c:pt>
                <c:pt idx="831">
                  <c:v>0.65976024</c:v>
                </c:pt>
                <c:pt idx="832">
                  <c:v>0.65974529999999998</c:v>
                </c:pt>
                <c:pt idx="833">
                  <c:v>0.65973026000000001</c:v>
                </c:pt>
                <c:pt idx="834">
                  <c:v>0.6597153</c:v>
                </c:pt>
                <c:pt idx="835">
                  <c:v>0.65970032999999995</c:v>
                </c:pt>
                <c:pt idx="836">
                  <c:v>0.65968543000000002</c:v>
                </c:pt>
                <c:pt idx="837">
                  <c:v>0.65967050000000005</c:v>
                </c:pt>
                <c:pt idx="838">
                  <c:v>0.65965560000000001</c:v>
                </c:pt>
                <c:pt idx="839">
                  <c:v>0.65964067000000004</c:v>
                </c:pt>
                <c:pt idx="840">
                  <c:v>0.65962580000000004</c:v>
                </c:pt>
                <c:pt idx="841">
                  <c:v>0.6596109</c:v>
                </c:pt>
                <c:pt idx="842">
                  <c:v>0.65959610000000002</c:v>
                </c:pt>
                <c:pt idx="843">
                  <c:v>0.65958130000000004</c:v>
                </c:pt>
                <c:pt idx="844">
                  <c:v>0.65956645999999997</c:v>
                </c:pt>
                <c:pt idx="845">
                  <c:v>0.65955160000000002</c:v>
                </c:pt>
                <c:pt idx="846">
                  <c:v>0.65953684000000001</c:v>
                </c:pt>
                <c:pt idx="847">
                  <c:v>0.65952206000000002</c:v>
                </c:pt>
                <c:pt idx="848">
                  <c:v>0.65950732999999995</c:v>
                </c:pt>
                <c:pt idx="849">
                  <c:v>0.65949254999999996</c:v>
                </c:pt>
                <c:pt idx="850">
                  <c:v>0.65947783000000004</c:v>
                </c:pt>
                <c:pt idx="851">
                  <c:v>0.65946309999999997</c:v>
                </c:pt>
                <c:pt idx="852">
                  <c:v>0.65944844000000002</c:v>
                </c:pt>
                <c:pt idx="853">
                  <c:v>0.65943370000000001</c:v>
                </c:pt>
                <c:pt idx="854">
                  <c:v>0.65941905999999995</c:v>
                </c:pt>
                <c:pt idx="855">
                  <c:v>0.6594044</c:v>
                </c:pt>
                <c:pt idx="856">
                  <c:v>0.65938973000000001</c:v>
                </c:pt>
                <c:pt idx="857">
                  <c:v>0.65937513000000003</c:v>
                </c:pt>
                <c:pt idx="858">
                  <c:v>0.65936050000000002</c:v>
                </c:pt>
                <c:pt idx="859">
                  <c:v>0.65934590000000004</c:v>
                </c:pt>
                <c:pt idx="860">
                  <c:v>0.65933129999999995</c:v>
                </c:pt>
                <c:pt idx="861">
                  <c:v>0.65931669999999998</c:v>
                </c:pt>
                <c:pt idx="862">
                  <c:v>0.65930219999999995</c:v>
                </c:pt>
                <c:pt idx="863">
                  <c:v>0.65928763000000001</c:v>
                </c:pt>
                <c:pt idx="864">
                  <c:v>0.65927309999999995</c:v>
                </c:pt>
                <c:pt idx="865">
                  <c:v>0.65925860000000003</c:v>
                </c:pt>
                <c:pt idx="866">
                  <c:v>0.6592441</c:v>
                </c:pt>
                <c:pt idx="867">
                  <c:v>0.65922959999999997</c:v>
                </c:pt>
                <c:pt idx="868">
                  <c:v>0.65921514999999997</c:v>
                </c:pt>
                <c:pt idx="869">
                  <c:v>0.65920067000000004</c:v>
                </c:pt>
                <c:pt idx="870">
                  <c:v>0.65918624000000003</c:v>
                </c:pt>
                <c:pt idx="871">
                  <c:v>0.65917176</c:v>
                </c:pt>
                <c:pt idx="872">
                  <c:v>0.6591574</c:v>
                </c:pt>
                <c:pt idx="873">
                  <c:v>0.65914300000000003</c:v>
                </c:pt>
                <c:pt idx="874">
                  <c:v>0.65912855000000004</c:v>
                </c:pt>
                <c:pt idx="875">
                  <c:v>0.65911419999999998</c:v>
                </c:pt>
                <c:pt idx="876">
                  <c:v>0.65909980000000001</c:v>
                </c:pt>
                <c:pt idx="877">
                  <c:v>0.65908549999999999</c:v>
                </c:pt>
                <c:pt idx="878">
                  <c:v>0.65907115000000005</c:v>
                </c:pt>
                <c:pt idx="879">
                  <c:v>0.65905683999999998</c:v>
                </c:pt>
                <c:pt idx="880">
                  <c:v>0.65904253999999995</c:v>
                </c:pt>
                <c:pt idx="881">
                  <c:v>0.65902822999999999</c:v>
                </c:pt>
                <c:pt idx="882">
                  <c:v>0.65901390000000004</c:v>
                </c:pt>
                <c:pt idx="883">
                  <c:v>0.65899969999999997</c:v>
                </c:pt>
                <c:pt idx="884">
                  <c:v>0.65898544000000003</c:v>
                </c:pt>
                <c:pt idx="885">
                  <c:v>0.65897119999999998</c:v>
                </c:pt>
                <c:pt idx="886">
                  <c:v>0.65895700000000001</c:v>
                </c:pt>
                <c:pt idx="887">
                  <c:v>0.65894275999999996</c:v>
                </c:pt>
                <c:pt idx="888">
                  <c:v>0.65892859999999998</c:v>
                </c:pt>
                <c:pt idx="889">
                  <c:v>0.65891440000000001</c:v>
                </c:pt>
                <c:pt idx="890">
                  <c:v>0.65890020000000005</c:v>
                </c:pt>
                <c:pt idx="891">
                  <c:v>0.65888610000000003</c:v>
                </c:pt>
                <c:pt idx="892">
                  <c:v>0.65887194999999998</c:v>
                </c:pt>
                <c:pt idx="893">
                  <c:v>0.65885775999999996</c:v>
                </c:pt>
                <c:pt idx="894">
                  <c:v>0.65884370000000003</c:v>
                </c:pt>
                <c:pt idx="895">
                  <c:v>0.65882956999999998</c:v>
                </c:pt>
                <c:pt idx="896">
                  <c:v>0.6588155</c:v>
                </c:pt>
                <c:pt idx="897">
                  <c:v>0.65880143999999996</c:v>
                </c:pt>
                <c:pt idx="898">
                  <c:v>0.65878736999999998</c:v>
                </c:pt>
                <c:pt idx="899">
                  <c:v>0.65877330000000001</c:v>
                </c:pt>
                <c:pt idx="900">
                  <c:v>0.65875930000000005</c:v>
                </c:pt>
                <c:pt idx="901">
                  <c:v>0.65874520000000003</c:v>
                </c:pt>
                <c:pt idx="902">
                  <c:v>0.65873119999999996</c:v>
                </c:pt>
                <c:pt idx="903">
                  <c:v>0.65871729999999995</c:v>
                </c:pt>
                <c:pt idx="904">
                  <c:v>0.65870326999999995</c:v>
                </c:pt>
                <c:pt idx="905">
                  <c:v>0.65868930000000003</c:v>
                </c:pt>
                <c:pt idx="906">
                  <c:v>0.65867540000000002</c:v>
                </c:pt>
                <c:pt idx="907">
                  <c:v>0.65866139999999995</c:v>
                </c:pt>
                <c:pt idx="908">
                  <c:v>0.65864750000000005</c:v>
                </c:pt>
                <c:pt idx="909">
                  <c:v>0.65863360000000004</c:v>
                </c:pt>
                <c:pt idx="910">
                  <c:v>0.65861963999999995</c:v>
                </c:pt>
                <c:pt idx="911">
                  <c:v>0.65860574999999999</c:v>
                </c:pt>
                <c:pt idx="912">
                  <c:v>0.65859190000000001</c:v>
                </c:pt>
                <c:pt idx="913">
                  <c:v>0.65857803999999998</c:v>
                </c:pt>
                <c:pt idx="914">
                  <c:v>0.65856420000000004</c:v>
                </c:pt>
                <c:pt idx="915">
                  <c:v>0.65855039999999998</c:v>
                </c:pt>
                <c:pt idx="916">
                  <c:v>0.65853655</c:v>
                </c:pt>
                <c:pt idx="917">
                  <c:v>0.65852270000000002</c:v>
                </c:pt>
                <c:pt idx="918">
                  <c:v>0.65850896000000003</c:v>
                </c:pt>
                <c:pt idx="919">
                  <c:v>0.6584951</c:v>
                </c:pt>
                <c:pt idx="920">
                  <c:v>0.65848136000000002</c:v>
                </c:pt>
                <c:pt idx="921">
                  <c:v>0.65846764999999996</c:v>
                </c:pt>
                <c:pt idx="922">
                  <c:v>0.65845390000000004</c:v>
                </c:pt>
                <c:pt idx="923">
                  <c:v>0.65844020000000003</c:v>
                </c:pt>
                <c:pt idx="924">
                  <c:v>0.65842639999999997</c:v>
                </c:pt>
                <c:pt idx="925">
                  <c:v>0.65841274999999999</c:v>
                </c:pt>
                <c:pt idx="926">
                  <c:v>0.65839904999999999</c:v>
                </c:pt>
                <c:pt idx="927">
                  <c:v>0.65838534000000004</c:v>
                </c:pt>
                <c:pt idx="928">
                  <c:v>0.6583717</c:v>
                </c:pt>
                <c:pt idx="929">
                  <c:v>0.65835803999999998</c:v>
                </c:pt>
                <c:pt idx="930">
                  <c:v>0.65834440000000005</c:v>
                </c:pt>
                <c:pt idx="931">
                  <c:v>0.65833079999999999</c:v>
                </c:pt>
                <c:pt idx="932">
                  <c:v>0.65831715000000002</c:v>
                </c:pt>
                <c:pt idx="933">
                  <c:v>0.65830356000000001</c:v>
                </c:pt>
                <c:pt idx="934">
                  <c:v>0.65828997</c:v>
                </c:pt>
                <c:pt idx="935">
                  <c:v>0.65827639999999998</c:v>
                </c:pt>
                <c:pt idx="936">
                  <c:v>0.65826284999999995</c:v>
                </c:pt>
                <c:pt idx="937">
                  <c:v>0.65824925999999995</c:v>
                </c:pt>
                <c:pt idx="938">
                  <c:v>0.65823569999999998</c:v>
                </c:pt>
                <c:pt idx="939">
                  <c:v>0.65822219999999998</c:v>
                </c:pt>
                <c:pt idx="940">
                  <c:v>0.65820867000000005</c:v>
                </c:pt>
                <c:pt idx="941">
                  <c:v>0.65819519999999998</c:v>
                </c:pt>
                <c:pt idx="942">
                  <c:v>0.65818169999999998</c:v>
                </c:pt>
                <c:pt idx="943">
                  <c:v>0.65816825999999995</c:v>
                </c:pt>
                <c:pt idx="944">
                  <c:v>0.65815480000000004</c:v>
                </c:pt>
                <c:pt idx="945">
                  <c:v>0.65814130000000004</c:v>
                </c:pt>
                <c:pt idx="946">
                  <c:v>0.65812789999999999</c:v>
                </c:pt>
                <c:pt idx="947">
                  <c:v>0.65811443000000003</c:v>
                </c:pt>
                <c:pt idx="948">
                  <c:v>0.65810100000000005</c:v>
                </c:pt>
                <c:pt idx="949">
                  <c:v>0.65808770000000005</c:v>
                </c:pt>
                <c:pt idx="950">
                  <c:v>0.65807426000000002</c:v>
                </c:pt>
                <c:pt idx="951">
                  <c:v>0.65806089999999995</c:v>
                </c:pt>
                <c:pt idx="952">
                  <c:v>0.65804750000000001</c:v>
                </c:pt>
                <c:pt idx="953">
                  <c:v>0.65803414999999998</c:v>
                </c:pt>
                <c:pt idx="954">
                  <c:v>0.65802084999999999</c:v>
                </c:pt>
                <c:pt idx="955">
                  <c:v>0.65800749999999997</c:v>
                </c:pt>
                <c:pt idx="956">
                  <c:v>0.65799419999999997</c:v>
                </c:pt>
                <c:pt idx="957">
                  <c:v>0.65798089999999998</c:v>
                </c:pt>
                <c:pt idx="958">
                  <c:v>0.65796759999999999</c:v>
                </c:pt>
                <c:pt idx="959">
                  <c:v>0.65795433999999997</c:v>
                </c:pt>
                <c:pt idx="960">
                  <c:v>0.65794103999999998</c:v>
                </c:pt>
                <c:pt idx="961">
                  <c:v>0.65792779999999995</c:v>
                </c:pt>
                <c:pt idx="962">
                  <c:v>0.65791460000000002</c:v>
                </c:pt>
                <c:pt idx="963">
                  <c:v>0.65790135000000005</c:v>
                </c:pt>
                <c:pt idx="964">
                  <c:v>0.65788853000000003</c:v>
                </c:pt>
                <c:pt idx="965">
                  <c:v>0.65787726999999996</c:v>
                </c:pt>
                <c:pt idx="966">
                  <c:v>0.65786606000000003</c:v>
                </c:pt>
                <c:pt idx="967">
                  <c:v>0.65785490000000002</c:v>
                </c:pt>
                <c:pt idx="968">
                  <c:v>0.65784370000000003</c:v>
                </c:pt>
                <c:pt idx="969">
                  <c:v>0.65783250000000004</c:v>
                </c:pt>
                <c:pt idx="970">
                  <c:v>0.65782136000000002</c:v>
                </c:pt>
                <c:pt idx="971">
                  <c:v>0.65781014999999998</c:v>
                </c:pt>
                <c:pt idx="972">
                  <c:v>0.65779900000000002</c:v>
                </c:pt>
                <c:pt idx="973">
                  <c:v>0.65778786</c:v>
                </c:pt>
                <c:pt idx="974">
                  <c:v>0.65777669999999999</c:v>
                </c:pt>
                <c:pt idx="975">
                  <c:v>0.65776557000000002</c:v>
                </c:pt>
                <c:pt idx="976">
                  <c:v>0.65775439999999996</c:v>
                </c:pt>
                <c:pt idx="977">
                  <c:v>0.65774330000000003</c:v>
                </c:pt>
                <c:pt idx="978">
                  <c:v>0.65773219999999999</c:v>
                </c:pt>
                <c:pt idx="979">
                  <c:v>0.65772109999999995</c:v>
                </c:pt>
                <c:pt idx="980">
                  <c:v>0.65770996000000004</c:v>
                </c:pt>
                <c:pt idx="981">
                  <c:v>0.65769887000000005</c:v>
                </c:pt>
                <c:pt idx="982">
                  <c:v>0.65768780000000004</c:v>
                </c:pt>
                <c:pt idx="983">
                  <c:v>0.6576767</c:v>
                </c:pt>
                <c:pt idx="984">
                  <c:v>0.65766566999999998</c:v>
                </c:pt>
                <c:pt idx="985">
                  <c:v>0.65765459999999998</c:v>
                </c:pt>
                <c:pt idx="986">
                  <c:v>0.65764350000000005</c:v>
                </c:pt>
                <c:pt idx="987">
                  <c:v>0.65763247000000002</c:v>
                </c:pt>
                <c:pt idx="988">
                  <c:v>0.65762144</c:v>
                </c:pt>
                <c:pt idx="989">
                  <c:v>0.65761040000000004</c:v>
                </c:pt>
                <c:pt idx="990">
                  <c:v>0.65759939999999995</c:v>
                </c:pt>
                <c:pt idx="991">
                  <c:v>0.65758835999999998</c:v>
                </c:pt>
                <c:pt idx="992">
                  <c:v>0.65757734000000001</c:v>
                </c:pt>
                <c:pt idx="993">
                  <c:v>0.65756630000000005</c:v>
                </c:pt>
                <c:pt idx="994">
                  <c:v>0.65755534000000004</c:v>
                </c:pt>
                <c:pt idx="995">
                  <c:v>0.65754429999999997</c:v>
                </c:pt>
                <c:pt idx="996">
                  <c:v>0.65753335000000002</c:v>
                </c:pt>
                <c:pt idx="997">
                  <c:v>0.65752239999999995</c:v>
                </c:pt>
                <c:pt idx="998">
                  <c:v>0.65751139999999997</c:v>
                </c:pt>
                <c:pt idx="999">
                  <c:v>0.65750045000000001</c:v>
                </c:pt>
                <c:pt idx="1000">
                  <c:v>0.65748949999999995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AA-604E-9418-9D16AE9ED5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TCP/IP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Sheet1!$A$2:$A$1002</c:f>
              <c:numCache>
                <c:formatCode>General</c:formatCode>
                <c:ptCount val="10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</c:numCache>
            </c:numRef>
          </c:cat>
          <c:val>
            <c:numRef>
              <c:f>Sheet1!$C$2:$C$1002</c:f>
              <c:numCache>
                <c:formatCode>0.00</c:formatCode>
                <c:ptCount val="1001"/>
                <c:pt idx="1">
                  <c:v>0.8</c:v>
                </c:pt>
                <c:pt idx="2">
                  <c:v>0.64</c:v>
                </c:pt>
                <c:pt idx="3">
                  <c:v>0.51200000000000001</c:v>
                </c:pt>
                <c:pt idx="4">
                  <c:v>0.40960000000000002</c:v>
                </c:pt>
                <c:pt idx="5">
                  <c:v>0.32768000000000003</c:v>
                </c:pt>
                <c:pt idx="6">
                  <c:v>0.26214399999999999</c:v>
                </c:pt>
                <c:pt idx="7">
                  <c:v>0.20971519999999999</c:v>
                </c:pt>
                <c:pt idx="8">
                  <c:v>0.16777216</c:v>
                </c:pt>
                <c:pt idx="9">
                  <c:v>0.13421772800000001</c:v>
                </c:pt>
                <c:pt idx="10">
                  <c:v>0.1073741824</c:v>
                </c:pt>
                <c:pt idx="11">
                  <c:v>8.5899345920000106E-2</c:v>
                </c:pt>
                <c:pt idx="12">
                  <c:v>6.8719476736000096E-2</c:v>
                </c:pt>
                <c:pt idx="13">
                  <c:v>5.4975581388800099E-2</c:v>
                </c:pt>
                <c:pt idx="14">
                  <c:v>4.3980465111040097E-2</c:v>
                </c:pt>
                <c:pt idx="15">
                  <c:v>3.51843720888321E-2</c:v>
                </c:pt>
                <c:pt idx="16">
                  <c:v>2.8147497671065599E-2</c:v>
                </c:pt>
                <c:pt idx="17">
                  <c:v>2.2517998136852499E-2</c:v>
                </c:pt>
                <c:pt idx="18">
                  <c:v>1.8014398509481999E-2</c:v>
                </c:pt>
                <c:pt idx="19">
                  <c:v>1.4411518807585601E-2</c:v>
                </c:pt>
                <c:pt idx="20">
                  <c:v>1.15292150460685E-2</c:v>
                </c:pt>
                <c:pt idx="21">
                  <c:v>9.2233720368547906E-3</c:v>
                </c:pt>
                <c:pt idx="22">
                  <c:v>7.3786976294838401E-3</c:v>
                </c:pt>
                <c:pt idx="23">
                  <c:v>5.9029581035870702E-3</c:v>
                </c:pt>
                <c:pt idx="24">
                  <c:v>4.7223664828696596E-3</c:v>
                </c:pt>
                <c:pt idx="25">
                  <c:v>3.7778931862957302E-3</c:v>
                </c:pt>
                <c:pt idx="26">
                  <c:v>3.02231454903658E-3</c:v>
                </c:pt>
                <c:pt idx="27">
                  <c:v>2.4178516392292602E-3</c:v>
                </c:pt>
                <c:pt idx="28">
                  <c:v>1.9342813113834101E-3</c:v>
                </c:pt>
                <c:pt idx="29">
                  <c:v>1.54742504910673E-3</c:v>
                </c:pt>
                <c:pt idx="30">
                  <c:v>1.2379400392853799E-3</c:v>
                </c:pt>
                <c:pt idx="31">
                  <c:v>9.9035203142830799E-4</c:v>
                </c:pt>
                <c:pt idx="32">
                  <c:v>7.9228162514264602E-4</c:v>
                </c:pt>
                <c:pt idx="33">
                  <c:v>6.3382530011411701E-4</c:v>
                </c:pt>
                <c:pt idx="34">
                  <c:v>5.07060240091294E-4</c:v>
                </c:pt>
                <c:pt idx="35">
                  <c:v>4.0564819207303498E-4</c:v>
                </c:pt>
                <c:pt idx="36">
                  <c:v>3.2451855365842801E-4</c:v>
                </c:pt>
                <c:pt idx="37">
                  <c:v>2.5961484292674199E-4</c:v>
                </c:pt>
                <c:pt idx="38">
                  <c:v>2.0769187434139399E-4</c:v>
                </c:pt>
                <c:pt idx="39">
                  <c:v>1.6615349947311499E-4</c:v>
                </c:pt>
                <c:pt idx="40">
                  <c:v>1.3292279957849201E-4</c:v>
                </c:pt>
                <c:pt idx="41">
                  <c:v>1.06338239662794E-4</c:v>
                </c:pt>
                <c:pt idx="42">
                  <c:v>8.5070591730234999E-5</c:v>
                </c:pt>
                <c:pt idx="43">
                  <c:v>6.8056473384187996E-5</c:v>
                </c:pt>
                <c:pt idx="44">
                  <c:v>5.4445178707350402E-5</c:v>
                </c:pt>
                <c:pt idx="45">
                  <c:v>4.3556142965880299E-5</c:v>
                </c:pt>
                <c:pt idx="46">
                  <c:v>3.4844914372704303E-5</c:v>
                </c:pt>
                <c:pt idx="47">
                  <c:v>2.78759314981634E-5</c:v>
                </c:pt>
                <c:pt idx="48">
                  <c:v>2.23007451985307E-5</c:v>
                </c:pt>
                <c:pt idx="49">
                  <c:v>1.7840596158824599E-5</c:v>
                </c:pt>
                <c:pt idx="50">
                  <c:v>1.4272476927059701E-5</c:v>
                </c:pt>
                <c:pt idx="51">
                  <c:v>1.1417981541647699E-5</c:v>
                </c:pt>
                <c:pt idx="52">
                  <c:v>9.1343852333181992E-6</c:v>
                </c:pt>
                <c:pt idx="53">
                  <c:v>7.3075081866545597E-6</c:v>
                </c:pt>
                <c:pt idx="54">
                  <c:v>5.84600654932365E-6</c:v>
                </c:pt>
                <c:pt idx="55">
                  <c:v>4.6768052394589198E-6</c:v>
                </c:pt>
                <c:pt idx="56">
                  <c:v>3.7414441915671298E-6</c:v>
                </c:pt>
                <c:pt idx="57">
                  <c:v>2.9931553532537098E-6</c:v>
                </c:pt>
                <c:pt idx="58">
                  <c:v>2.39452428260297E-6</c:v>
                </c:pt>
                <c:pt idx="59">
                  <c:v>1.91561942608237E-6</c:v>
                </c:pt>
                <c:pt idx="60">
                  <c:v>1.5324955408659E-6</c:v>
                </c:pt>
                <c:pt idx="61">
                  <c:v>1.22599643269272E-6</c:v>
                </c:pt>
                <c:pt idx="62">
                  <c:v>9.8079714615417505E-7</c:v>
                </c:pt>
                <c:pt idx="63">
                  <c:v>7.8463771692334097E-7</c:v>
                </c:pt>
                <c:pt idx="64">
                  <c:v>6.2771017353867303E-7</c:v>
                </c:pt>
                <c:pt idx="65">
                  <c:v>5.0216813883093802E-7</c:v>
                </c:pt>
                <c:pt idx="66">
                  <c:v>4.01734511064751E-7</c:v>
                </c:pt>
                <c:pt idx="67">
                  <c:v>3.213876088518E-7</c:v>
                </c:pt>
                <c:pt idx="68">
                  <c:v>2.5711008708144E-7</c:v>
                </c:pt>
                <c:pt idx="69">
                  <c:v>2.0568806966515199E-7</c:v>
                </c:pt>
                <c:pt idx="70">
                  <c:v>1.6455045573212201E-7</c:v>
                </c:pt>
                <c:pt idx="71">
                  <c:v>1.31640364585697E-7</c:v>
                </c:pt>
                <c:pt idx="72">
                  <c:v>1.05312291668558E-7</c:v>
                </c:pt>
                <c:pt idx="73">
                  <c:v>8.4249833334846503E-8</c:v>
                </c:pt>
                <c:pt idx="74">
                  <c:v>6.73998666678771E-8</c:v>
                </c:pt>
                <c:pt idx="75">
                  <c:v>5.3919893334301701E-8</c:v>
                </c:pt>
                <c:pt idx="76">
                  <c:v>4.3135914667441398E-8</c:v>
                </c:pt>
                <c:pt idx="77">
                  <c:v>3.4508731733953101E-8</c:v>
                </c:pt>
                <c:pt idx="78">
                  <c:v>2.76069853871625E-8</c:v>
                </c:pt>
                <c:pt idx="79">
                  <c:v>2.2085588309729999E-8</c:v>
                </c:pt>
                <c:pt idx="80">
                  <c:v>1.7668470647784001E-8</c:v>
                </c:pt>
                <c:pt idx="81">
                  <c:v>1.41347765182272E-8</c:v>
                </c:pt>
                <c:pt idx="82">
                  <c:v>1.13078212145818E-8</c:v>
                </c:pt>
                <c:pt idx="83">
                  <c:v>9.0462569716654108E-9</c:v>
                </c:pt>
                <c:pt idx="84">
                  <c:v>7.2370055773323303E-9</c:v>
                </c:pt>
                <c:pt idx="85">
                  <c:v>5.7896044618658601E-9</c:v>
                </c:pt>
                <c:pt idx="86">
                  <c:v>4.6316835694926904E-9</c:v>
                </c:pt>
                <c:pt idx="87">
                  <c:v>3.7053468555941502E-9</c:v>
                </c:pt>
                <c:pt idx="88">
                  <c:v>2.96427748447532E-9</c:v>
                </c:pt>
                <c:pt idx="89">
                  <c:v>2.3714219875802602E-9</c:v>
                </c:pt>
                <c:pt idx="90">
                  <c:v>1.89713759006421E-9</c:v>
                </c:pt>
                <c:pt idx="91">
                  <c:v>1.5177100720513701E-9</c:v>
                </c:pt>
                <c:pt idx="92">
                  <c:v>1.21416805764109E-9</c:v>
                </c:pt>
                <c:pt idx="93">
                  <c:v>9.7133444611287499E-10</c:v>
                </c:pt>
                <c:pt idx="94">
                  <c:v>7.7706755689029997E-10</c:v>
                </c:pt>
                <c:pt idx="95">
                  <c:v>6.2165404551224002E-10</c:v>
                </c:pt>
                <c:pt idx="96">
                  <c:v>4.9732323640979197E-10</c:v>
                </c:pt>
                <c:pt idx="97">
                  <c:v>3.97858589127833E-10</c:v>
                </c:pt>
                <c:pt idx="98">
                  <c:v>3.18286871302267E-10</c:v>
                </c:pt>
                <c:pt idx="99">
                  <c:v>2.5462949704181299E-10</c:v>
                </c:pt>
                <c:pt idx="100">
                  <c:v>2.0370359763345099E-10</c:v>
                </c:pt>
                <c:pt idx="101">
                  <c:v>1.6296287810676099E-10</c:v>
                </c:pt>
                <c:pt idx="102">
                  <c:v>1.3037030248540899E-10</c:v>
                </c:pt>
                <c:pt idx="103">
                  <c:v>1.04296241988327E-10</c:v>
                </c:pt>
                <c:pt idx="104">
                  <c:v>8.34369935906615E-11</c:v>
                </c:pt>
                <c:pt idx="105">
                  <c:v>6.67495948725292E-11</c:v>
                </c:pt>
                <c:pt idx="106">
                  <c:v>5.3399675898023402E-11</c:v>
                </c:pt>
                <c:pt idx="107">
                  <c:v>4.2719740718418699E-11</c:v>
                </c:pt>
                <c:pt idx="108">
                  <c:v>3.4175792574735002E-11</c:v>
                </c:pt>
                <c:pt idx="109">
                  <c:v>2.7340634059788001E-11</c:v>
                </c:pt>
                <c:pt idx="110">
                  <c:v>2.1872507247830401E-11</c:v>
                </c:pt>
                <c:pt idx="111">
                  <c:v>1.7498005798264301E-11</c:v>
                </c:pt>
                <c:pt idx="112">
                  <c:v>1.39984046386114E-11</c:v>
                </c:pt>
                <c:pt idx="113">
                  <c:v>1.11987237108892E-11</c:v>
                </c:pt>
                <c:pt idx="114">
                  <c:v>8.9589789687113304E-12</c:v>
                </c:pt>
                <c:pt idx="115">
                  <c:v>7.1671831749690603E-12</c:v>
                </c:pt>
                <c:pt idx="116">
                  <c:v>5.7337465399752498E-12</c:v>
                </c:pt>
                <c:pt idx="117">
                  <c:v>4.5869972319801997E-12</c:v>
                </c:pt>
                <c:pt idx="118">
                  <c:v>3.6695977855841596E-12</c:v>
                </c:pt>
                <c:pt idx="119">
                  <c:v>2.9356782284673299E-12</c:v>
                </c:pt>
                <c:pt idx="120">
                  <c:v>2.3485425827738598E-12</c:v>
                </c:pt>
                <c:pt idx="121">
                  <c:v>1.87883406621909E-12</c:v>
                </c:pt>
                <c:pt idx="122">
                  <c:v>1.5030672529752699E-12</c:v>
                </c:pt>
                <c:pt idx="123">
                  <c:v>1.2024538023802201E-12</c:v>
                </c:pt>
                <c:pt idx="124">
                  <c:v>9.6196304190417798E-13</c:v>
                </c:pt>
                <c:pt idx="125">
                  <c:v>7.6957043352333998E-13</c:v>
                </c:pt>
                <c:pt idx="126">
                  <c:v>6.1565634681867198E-13</c:v>
                </c:pt>
                <c:pt idx="127">
                  <c:v>4.9252507745493797E-13</c:v>
                </c:pt>
                <c:pt idx="128">
                  <c:v>3.9402006196395001E-13</c:v>
                </c:pt>
                <c:pt idx="129">
                  <c:v>3.1521604957116E-13</c:v>
                </c:pt>
                <c:pt idx="130">
                  <c:v>2.5217283965692802E-13</c:v>
                </c:pt>
                <c:pt idx="131">
                  <c:v>2.0173827172554301E-13</c:v>
                </c:pt>
                <c:pt idx="132">
                  <c:v>1.6139061738043401E-13</c:v>
                </c:pt>
                <c:pt idx="133">
                  <c:v>1.29112493904347E-13</c:v>
                </c:pt>
                <c:pt idx="134">
                  <c:v>1.03289995123478E-13</c:v>
                </c:pt>
                <c:pt idx="135">
                  <c:v>8.2631996098782504E-14</c:v>
                </c:pt>
                <c:pt idx="136">
                  <c:v>6.6105596879025895E-14</c:v>
                </c:pt>
                <c:pt idx="137">
                  <c:v>5.2884477503220701E-14</c:v>
                </c:pt>
                <c:pt idx="138">
                  <c:v>4.2307582002576601E-14</c:v>
                </c:pt>
                <c:pt idx="139">
                  <c:v>3.3846065602061297E-14</c:v>
                </c:pt>
                <c:pt idx="140">
                  <c:v>2.7076852481648999E-14</c:v>
                </c:pt>
                <c:pt idx="141">
                  <c:v>2.1661481985319201E-14</c:v>
                </c:pt>
                <c:pt idx="142">
                  <c:v>1.73291855882554E-14</c:v>
                </c:pt>
                <c:pt idx="143">
                  <c:v>1.3863348470604299E-14</c:v>
                </c:pt>
                <c:pt idx="144">
                  <c:v>1.1090678776483399E-14</c:v>
                </c:pt>
                <c:pt idx="145">
                  <c:v>8.8725430211867803E-15</c:v>
                </c:pt>
                <c:pt idx="146">
                  <c:v>7.0980344169493998E-15</c:v>
                </c:pt>
                <c:pt idx="147">
                  <c:v>5.6784275335595202E-15</c:v>
                </c:pt>
                <c:pt idx="148">
                  <c:v>4.5427420268476201E-15</c:v>
                </c:pt>
                <c:pt idx="149">
                  <c:v>3.6341936214780999E-15</c:v>
                </c:pt>
                <c:pt idx="150">
                  <c:v>2.90735489718248E-15</c:v>
                </c:pt>
                <c:pt idx="151">
                  <c:v>2.3258839177459802E-15</c:v>
                </c:pt>
                <c:pt idx="152">
                  <c:v>1.86070713419679E-15</c:v>
                </c:pt>
                <c:pt idx="153">
                  <c:v>1.48856570735743E-15</c:v>
                </c:pt>
                <c:pt idx="154">
                  <c:v>1.19085256588594E-15</c:v>
                </c:pt>
                <c:pt idx="155">
                  <c:v>9.5268205270875602E-16</c:v>
                </c:pt>
                <c:pt idx="156">
                  <c:v>7.62145642167006E-16</c:v>
                </c:pt>
                <c:pt idx="157">
                  <c:v>6.0971651373360304E-16</c:v>
                </c:pt>
                <c:pt idx="158">
                  <c:v>4.87773210986882E-16</c:v>
                </c:pt>
                <c:pt idx="159">
                  <c:v>3.9021856878950598E-16</c:v>
                </c:pt>
                <c:pt idx="160">
                  <c:v>3.1217485503160499E-16</c:v>
                </c:pt>
                <c:pt idx="161">
                  <c:v>2.4973988402528402E-16</c:v>
                </c:pt>
                <c:pt idx="162">
                  <c:v>1.9979190722022699E-16</c:v>
                </c:pt>
                <c:pt idx="163">
                  <c:v>1.5983352577618199E-16</c:v>
                </c:pt>
                <c:pt idx="164">
                  <c:v>1.2786682062094501E-16</c:v>
                </c:pt>
                <c:pt idx="165">
                  <c:v>1.02293456496756E-16</c:v>
                </c:pt>
                <c:pt idx="166">
                  <c:v>8.18347651974053E-17</c:v>
                </c:pt>
                <c:pt idx="167">
                  <c:v>6.5467812157924304E-17</c:v>
                </c:pt>
                <c:pt idx="168">
                  <c:v>5.23742497263394E-17</c:v>
                </c:pt>
                <c:pt idx="169">
                  <c:v>4.1899399781071399E-17</c:v>
                </c:pt>
                <c:pt idx="170">
                  <c:v>3.3519519824857102E-17</c:v>
                </c:pt>
                <c:pt idx="171">
                  <c:v>2.6815615859885699E-17</c:v>
                </c:pt>
                <c:pt idx="172">
                  <c:v>2.14524926879086E-17</c:v>
                </c:pt>
                <c:pt idx="173">
                  <c:v>1.7161994150326901E-17</c:v>
                </c:pt>
                <c:pt idx="174">
                  <c:v>1.37295953202615E-17</c:v>
                </c:pt>
                <c:pt idx="175">
                  <c:v>1.09836762562092E-17</c:v>
                </c:pt>
                <c:pt idx="176">
                  <c:v>8.7869410049673807E-18</c:v>
                </c:pt>
                <c:pt idx="177">
                  <c:v>7.0295528039739104E-18</c:v>
                </c:pt>
                <c:pt idx="178">
                  <c:v>5.62364224317913E-18</c:v>
                </c:pt>
                <c:pt idx="179">
                  <c:v>4.4989137945433097E-18</c:v>
                </c:pt>
                <c:pt idx="180">
                  <c:v>3.5991310356346304E-18</c:v>
                </c:pt>
                <c:pt idx="181">
                  <c:v>2.8793048285077001E-18</c:v>
                </c:pt>
                <c:pt idx="182">
                  <c:v>2.3034438628061602E-18</c:v>
                </c:pt>
                <c:pt idx="183">
                  <c:v>1.8427550902449298E-18</c:v>
                </c:pt>
                <c:pt idx="184">
                  <c:v>1.4742040721959499E-18</c:v>
                </c:pt>
                <c:pt idx="185">
                  <c:v>1.17936325775676E-18</c:v>
                </c:pt>
                <c:pt idx="186">
                  <c:v>9.4349060620540702E-19</c:v>
                </c:pt>
                <c:pt idx="187">
                  <c:v>7.54792484964326E-19</c:v>
                </c:pt>
                <c:pt idx="188">
                  <c:v>6.0383398797146103E-19</c:v>
                </c:pt>
                <c:pt idx="189">
                  <c:v>4.8306719037717004E-19</c:v>
                </c:pt>
                <c:pt idx="190">
                  <c:v>3.8645375230173398E-19</c:v>
                </c:pt>
                <c:pt idx="191">
                  <c:v>3.0916300184138698E-19</c:v>
                </c:pt>
                <c:pt idx="192">
                  <c:v>2.4733040147311E-19</c:v>
                </c:pt>
                <c:pt idx="193">
                  <c:v>1.9786432117848799E-19</c:v>
                </c:pt>
                <c:pt idx="194">
                  <c:v>1.5829145694279001E-19</c:v>
                </c:pt>
                <c:pt idx="195">
                  <c:v>1.2663316555423199E-19</c:v>
                </c:pt>
                <c:pt idx="196">
                  <c:v>1.0130653244338601E-19</c:v>
                </c:pt>
                <c:pt idx="197">
                  <c:v>8.1045225954708903E-20</c:v>
                </c:pt>
                <c:pt idx="198">
                  <c:v>6.4836180763767194E-20</c:v>
                </c:pt>
                <c:pt idx="199">
                  <c:v>5.1868944611013801E-20</c:v>
                </c:pt>
                <c:pt idx="200">
                  <c:v>4.1495155688810898E-20</c:v>
                </c:pt>
                <c:pt idx="201">
                  <c:v>3.31961245510487E-20</c:v>
                </c:pt>
                <c:pt idx="202">
                  <c:v>2.6556899640839E-20</c:v>
                </c:pt>
                <c:pt idx="203">
                  <c:v>2.1245519712671199E-20</c:v>
                </c:pt>
                <c:pt idx="204">
                  <c:v>1.6996415770136899E-20</c:v>
                </c:pt>
                <c:pt idx="205">
                  <c:v>1.3597132616109599E-20</c:v>
                </c:pt>
                <c:pt idx="206">
                  <c:v>1.08777060928876E-20</c:v>
                </c:pt>
                <c:pt idx="207">
                  <c:v>8.7021648743101402E-21</c:v>
                </c:pt>
                <c:pt idx="208">
                  <c:v>6.9617318994481094E-21</c:v>
                </c:pt>
                <c:pt idx="209">
                  <c:v>5.5693855195584697E-21</c:v>
                </c:pt>
                <c:pt idx="210">
                  <c:v>4.4555084156468001E-21</c:v>
                </c:pt>
                <c:pt idx="211">
                  <c:v>3.5644067325174298E-21</c:v>
                </c:pt>
                <c:pt idx="212">
                  <c:v>2.85152538601394E-21</c:v>
                </c:pt>
                <c:pt idx="213">
                  <c:v>2.2812203088111502E-21</c:v>
                </c:pt>
                <c:pt idx="214">
                  <c:v>1.8249762470489201E-21</c:v>
                </c:pt>
                <c:pt idx="215">
                  <c:v>1.45998099763914E-21</c:v>
                </c:pt>
                <c:pt idx="216">
                  <c:v>1.16798479811131E-21</c:v>
                </c:pt>
                <c:pt idx="217">
                  <c:v>9.3438783848904992E-22</c:v>
                </c:pt>
                <c:pt idx="218">
                  <c:v>7.4751027079124099E-22</c:v>
                </c:pt>
                <c:pt idx="219">
                  <c:v>5.9800821663299304E-22</c:v>
                </c:pt>
                <c:pt idx="220">
                  <c:v>4.7840657330639501E-22</c:v>
                </c:pt>
                <c:pt idx="221">
                  <c:v>3.8272525864511401E-22</c:v>
                </c:pt>
                <c:pt idx="222">
                  <c:v>3.0618020691609102E-22</c:v>
                </c:pt>
                <c:pt idx="223">
                  <c:v>2.4494416553287299E-22</c:v>
                </c:pt>
                <c:pt idx="224">
                  <c:v>1.9595533242629899E-22</c:v>
                </c:pt>
                <c:pt idx="225">
                  <c:v>1.56764265941039E-22</c:v>
                </c:pt>
                <c:pt idx="226">
                  <c:v>1.2541141275283099E-22</c:v>
                </c:pt>
                <c:pt idx="227">
                  <c:v>1.00329130202265E-22</c:v>
                </c:pt>
                <c:pt idx="228">
                  <c:v>8.0263304161812205E-23</c:v>
                </c:pt>
                <c:pt idx="229">
                  <c:v>6.4210643329449804E-23</c:v>
                </c:pt>
                <c:pt idx="230">
                  <c:v>5.1368514663559801E-23</c:v>
                </c:pt>
                <c:pt idx="231">
                  <c:v>4.1094811730847702E-23</c:v>
                </c:pt>
                <c:pt idx="232">
                  <c:v>3.2875849384678199E-23</c:v>
                </c:pt>
                <c:pt idx="233">
                  <c:v>2.6300679507742601E-23</c:v>
                </c:pt>
                <c:pt idx="234">
                  <c:v>2.1040543606194101E-23</c:v>
                </c:pt>
                <c:pt idx="235">
                  <c:v>1.68324348849552E-23</c:v>
                </c:pt>
                <c:pt idx="236">
                  <c:v>1.3465947907964201E-23</c:v>
                </c:pt>
                <c:pt idx="237">
                  <c:v>1.0772758326371399E-23</c:v>
                </c:pt>
                <c:pt idx="238">
                  <c:v>8.6182066610971005E-24</c:v>
                </c:pt>
                <c:pt idx="239">
                  <c:v>6.8945653288776904E-24</c:v>
                </c:pt>
                <c:pt idx="240">
                  <c:v>5.5156522631021598E-24</c:v>
                </c:pt>
                <c:pt idx="241">
                  <c:v>4.4125218104817102E-24</c:v>
                </c:pt>
                <c:pt idx="242">
                  <c:v>3.5300174483853798E-24</c:v>
                </c:pt>
                <c:pt idx="243">
                  <c:v>2.8240139587082899E-24</c:v>
                </c:pt>
                <c:pt idx="244">
                  <c:v>2.25921116696664E-24</c:v>
                </c:pt>
                <c:pt idx="245">
                  <c:v>1.8073689335733101E-24</c:v>
                </c:pt>
                <c:pt idx="246">
                  <c:v>1.4458951468586501E-24</c:v>
                </c:pt>
                <c:pt idx="247">
                  <c:v>1.1567161174869201E-24</c:v>
                </c:pt>
                <c:pt idx="248">
                  <c:v>9.2537289398953698E-25</c:v>
                </c:pt>
                <c:pt idx="249">
                  <c:v>7.4029831519162997E-25</c:v>
                </c:pt>
                <c:pt idx="250">
                  <c:v>5.9223865215330397E-25</c:v>
                </c:pt>
                <c:pt idx="251">
                  <c:v>4.7379092172264298E-25</c:v>
                </c:pt>
                <c:pt idx="252">
                  <c:v>3.79032737378114E-25</c:v>
                </c:pt>
                <c:pt idx="253">
                  <c:v>3.03226189902491E-25</c:v>
                </c:pt>
                <c:pt idx="254">
                  <c:v>2.42580951921993E-25</c:v>
                </c:pt>
                <c:pt idx="255">
                  <c:v>1.9406476153759399E-25</c:v>
                </c:pt>
                <c:pt idx="256">
                  <c:v>1.55251809230075E-25</c:v>
                </c:pt>
                <c:pt idx="257">
                  <c:v>1.2420144738406E-25</c:v>
                </c:pt>
                <c:pt idx="258">
                  <c:v>9.9361157907248398E-26</c:v>
                </c:pt>
                <c:pt idx="259">
                  <c:v>7.9488926325798806E-26</c:v>
                </c:pt>
                <c:pt idx="260">
                  <c:v>6.3591141060639102E-26</c:v>
                </c:pt>
                <c:pt idx="261">
                  <c:v>5.08729128485113E-26</c:v>
                </c:pt>
                <c:pt idx="262">
                  <c:v>4.0698330278808899E-26</c:v>
                </c:pt>
                <c:pt idx="263">
                  <c:v>3.2558664223047099E-26</c:v>
                </c:pt>
                <c:pt idx="264">
                  <c:v>2.60469313784377E-26</c:v>
                </c:pt>
                <c:pt idx="265">
                  <c:v>2.0837545102750199E-26</c:v>
                </c:pt>
                <c:pt idx="266">
                  <c:v>1.66700360822001E-26</c:v>
                </c:pt>
                <c:pt idx="267">
                  <c:v>1.3336028865760099E-26</c:v>
                </c:pt>
                <c:pt idx="268">
                  <c:v>1.0668823092608099E-26</c:v>
                </c:pt>
                <c:pt idx="269">
                  <c:v>8.5350584740864901E-27</c:v>
                </c:pt>
                <c:pt idx="270">
                  <c:v>6.8280467792692007E-27</c:v>
                </c:pt>
                <c:pt idx="271">
                  <c:v>5.4624374234153601E-27</c:v>
                </c:pt>
                <c:pt idx="272">
                  <c:v>4.3699499387322802E-27</c:v>
                </c:pt>
                <c:pt idx="273">
                  <c:v>3.4959599509858203E-27</c:v>
                </c:pt>
                <c:pt idx="274">
                  <c:v>2.79676796078866E-27</c:v>
                </c:pt>
                <c:pt idx="275">
                  <c:v>2.2374143686309301E-27</c:v>
                </c:pt>
                <c:pt idx="276">
                  <c:v>1.7899314949047401E-27</c:v>
                </c:pt>
                <c:pt idx="277">
                  <c:v>1.43194519592379E-27</c:v>
                </c:pt>
                <c:pt idx="278">
                  <c:v>1.1455561567390299E-27</c:v>
                </c:pt>
                <c:pt idx="279">
                  <c:v>9.1644492539123092E-28</c:v>
                </c:pt>
                <c:pt idx="280">
                  <c:v>7.33155940312984E-28</c:v>
                </c:pt>
                <c:pt idx="281">
                  <c:v>5.8652475225038802E-28</c:v>
                </c:pt>
                <c:pt idx="282">
                  <c:v>4.6921980180031001E-28</c:v>
                </c:pt>
                <c:pt idx="283">
                  <c:v>3.7537584144024898E-28</c:v>
                </c:pt>
                <c:pt idx="284">
                  <c:v>3.0030067315219802E-28</c:v>
                </c:pt>
                <c:pt idx="285">
                  <c:v>2.40240538521758E-28</c:v>
                </c:pt>
                <c:pt idx="286">
                  <c:v>1.9219243081740601E-28</c:v>
                </c:pt>
                <c:pt idx="287">
                  <c:v>1.5375394465392499E-28</c:v>
                </c:pt>
                <c:pt idx="288">
                  <c:v>1.2300315572314E-28</c:v>
                </c:pt>
                <c:pt idx="289">
                  <c:v>9.8402524578512398E-29</c:v>
                </c:pt>
                <c:pt idx="290">
                  <c:v>7.8722019662809903E-29</c:v>
                </c:pt>
                <c:pt idx="291">
                  <c:v>6.2977615730248001E-29</c:v>
                </c:pt>
                <c:pt idx="292">
                  <c:v>5.0382092584198398E-29</c:v>
                </c:pt>
                <c:pt idx="293">
                  <c:v>4.03056740673588E-29</c:v>
                </c:pt>
                <c:pt idx="294">
                  <c:v>3.2244539253886901E-29</c:v>
                </c:pt>
                <c:pt idx="295">
                  <c:v>2.5795631403109503E-29</c:v>
                </c:pt>
                <c:pt idx="296">
                  <c:v>2.0636505122487599E-29</c:v>
                </c:pt>
                <c:pt idx="297">
                  <c:v>1.65092040979901E-29</c:v>
                </c:pt>
                <c:pt idx="298">
                  <c:v>1.3207363278392101E-29</c:v>
                </c:pt>
                <c:pt idx="299">
                  <c:v>1.05658906227137E-29</c:v>
                </c:pt>
                <c:pt idx="300">
                  <c:v>8.4527124981709594E-30</c:v>
                </c:pt>
                <c:pt idx="301">
                  <c:v>6.7621699985367594E-30</c:v>
                </c:pt>
                <c:pt idx="302">
                  <c:v>5.40973599882942E-30</c:v>
                </c:pt>
                <c:pt idx="303">
                  <c:v>4.3277887990635397E-30</c:v>
                </c:pt>
                <c:pt idx="304">
                  <c:v>3.4622310392508099E-30</c:v>
                </c:pt>
                <c:pt idx="305">
                  <c:v>2.7697848314006501E-30</c:v>
                </c:pt>
                <c:pt idx="306">
                  <c:v>2.21582786512052E-30</c:v>
                </c:pt>
                <c:pt idx="307">
                  <c:v>1.7726622920964198E-30</c:v>
                </c:pt>
                <c:pt idx="308">
                  <c:v>1.41812983367713E-30</c:v>
                </c:pt>
                <c:pt idx="309">
                  <c:v>1.1345038669417101E-30</c:v>
                </c:pt>
                <c:pt idx="310">
                  <c:v>9.0760309355336805E-31</c:v>
                </c:pt>
                <c:pt idx="311">
                  <c:v>7.2608247484269502E-31</c:v>
                </c:pt>
                <c:pt idx="312">
                  <c:v>5.8086597987415596E-31</c:v>
                </c:pt>
                <c:pt idx="313">
                  <c:v>4.6469278389932503E-31</c:v>
                </c:pt>
                <c:pt idx="314">
                  <c:v>3.7175422711946002E-31</c:v>
                </c:pt>
                <c:pt idx="315">
                  <c:v>2.9740338169556698E-31</c:v>
                </c:pt>
                <c:pt idx="316">
                  <c:v>2.3792270535645399E-31</c:v>
                </c:pt>
                <c:pt idx="317">
                  <c:v>1.9033816428516301E-31</c:v>
                </c:pt>
                <c:pt idx="318">
                  <c:v>1.5227053142813001E-31</c:v>
                </c:pt>
                <c:pt idx="319">
                  <c:v>1.2181642514250401E-31</c:v>
                </c:pt>
                <c:pt idx="320">
                  <c:v>9.7453140114003701E-32</c:v>
                </c:pt>
                <c:pt idx="321">
                  <c:v>7.7962512091203002E-32</c:v>
                </c:pt>
                <c:pt idx="322">
                  <c:v>6.23700096729624E-32</c:v>
                </c:pt>
                <c:pt idx="323">
                  <c:v>4.9896007738369996E-32</c:v>
                </c:pt>
                <c:pt idx="324">
                  <c:v>3.9916806190695799E-32</c:v>
                </c:pt>
                <c:pt idx="325">
                  <c:v>3.1933444952556698E-32</c:v>
                </c:pt>
                <c:pt idx="326">
                  <c:v>2.5546755962045297E-32</c:v>
                </c:pt>
                <c:pt idx="327">
                  <c:v>2.0437404769636299E-32</c:v>
                </c:pt>
                <c:pt idx="328">
                  <c:v>1.6349923815709E-32</c:v>
                </c:pt>
                <c:pt idx="329">
                  <c:v>1.3079939052567199E-32</c:v>
                </c:pt>
                <c:pt idx="330">
                  <c:v>1.04639512420538E-32</c:v>
                </c:pt>
                <c:pt idx="331">
                  <c:v>8.3711609936430406E-33</c:v>
                </c:pt>
                <c:pt idx="332">
                  <c:v>6.6969287949144396E-33</c:v>
                </c:pt>
                <c:pt idx="333">
                  <c:v>5.3575430359315597E-33</c:v>
                </c:pt>
                <c:pt idx="334">
                  <c:v>4.2860344287452397E-33</c:v>
                </c:pt>
                <c:pt idx="335">
                  <c:v>3.4288275429961998E-33</c:v>
                </c:pt>
                <c:pt idx="336">
                  <c:v>2.74306203439695E-33</c:v>
                </c:pt>
                <c:pt idx="337">
                  <c:v>2.19444962751756E-33</c:v>
                </c:pt>
                <c:pt idx="338">
                  <c:v>1.7555597020140499E-33</c:v>
                </c:pt>
                <c:pt idx="339">
                  <c:v>1.4044477616112401E-33</c:v>
                </c:pt>
                <c:pt idx="340">
                  <c:v>1.12355820928899E-33</c:v>
                </c:pt>
                <c:pt idx="341">
                  <c:v>8.9884656743119392E-34</c:v>
                </c:pt>
                <c:pt idx="342">
                  <c:v>7.1907725394495597E-34</c:v>
                </c:pt>
                <c:pt idx="343">
                  <c:v>5.7526180315596497E-34</c:v>
                </c:pt>
                <c:pt idx="344">
                  <c:v>4.6020944252477297E-34</c:v>
                </c:pt>
                <c:pt idx="345">
                  <c:v>3.6816755401981798E-34</c:v>
                </c:pt>
                <c:pt idx="346">
                  <c:v>2.9453404321585299E-34</c:v>
                </c:pt>
                <c:pt idx="347">
                  <c:v>2.3562723457268202E-34</c:v>
                </c:pt>
                <c:pt idx="348">
                  <c:v>1.88501787658146E-34</c:v>
                </c:pt>
                <c:pt idx="349">
                  <c:v>1.50801430126517E-34</c:v>
                </c:pt>
                <c:pt idx="350">
                  <c:v>1.20641144101214E-34</c:v>
                </c:pt>
                <c:pt idx="351">
                  <c:v>9.6512915280971005E-35</c:v>
                </c:pt>
                <c:pt idx="352">
                  <c:v>7.7210332224776904E-35</c:v>
                </c:pt>
                <c:pt idx="353">
                  <c:v>6.1768265779821498E-35</c:v>
                </c:pt>
                <c:pt idx="354">
                  <c:v>4.9414612623857301E-35</c:v>
                </c:pt>
                <c:pt idx="355">
                  <c:v>3.9531690099085897E-35</c:v>
                </c:pt>
                <c:pt idx="356">
                  <c:v>3.16253520792685E-35</c:v>
                </c:pt>
                <c:pt idx="357">
                  <c:v>2.53002816634148E-35</c:v>
                </c:pt>
                <c:pt idx="358">
                  <c:v>2.0240225330731899E-35</c:v>
                </c:pt>
                <c:pt idx="359">
                  <c:v>1.6192180264585499E-35</c:v>
                </c:pt>
                <c:pt idx="360">
                  <c:v>1.2953744211668401E-35</c:v>
                </c:pt>
                <c:pt idx="361">
                  <c:v>1.03629953693347E-35</c:v>
                </c:pt>
                <c:pt idx="362">
                  <c:v>8.2903962954678003E-36</c:v>
                </c:pt>
                <c:pt idx="363">
                  <c:v>6.6323170363742403E-36</c:v>
                </c:pt>
                <c:pt idx="364">
                  <c:v>5.3058536290994002E-36</c:v>
                </c:pt>
                <c:pt idx="365">
                  <c:v>4.2446829032795198E-36</c:v>
                </c:pt>
                <c:pt idx="366">
                  <c:v>3.3957463226236002E-36</c:v>
                </c:pt>
                <c:pt idx="367">
                  <c:v>2.71659705809888E-36</c:v>
                </c:pt>
                <c:pt idx="368">
                  <c:v>2.1732776464791101E-36</c:v>
                </c:pt>
                <c:pt idx="369">
                  <c:v>1.7386221171832899E-36</c:v>
                </c:pt>
                <c:pt idx="370">
                  <c:v>1.39089769374663E-36</c:v>
                </c:pt>
                <c:pt idx="371">
                  <c:v>1.1127181549972999E-36</c:v>
                </c:pt>
                <c:pt idx="372">
                  <c:v>8.9017452399784605E-37</c:v>
                </c:pt>
                <c:pt idx="373">
                  <c:v>7.12139619198276E-37</c:v>
                </c:pt>
                <c:pt idx="374">
                  <c:v>5.6971169535862104E-37</c:v>
                </c:pt>
                <c:pt idx="375">
                  <c:v>4.5576935628689701E-37</c:v>
                </c:pt>
                <c:pt idx="376">
                  <c:v>3.6461548502951799E-37</c:v>
                </c:pt>
                <c:pt idx="377">
                  <c:v>2.9169238802361299E-37</c:v>
                </c:pt>
                <c:pt idx="378">
                  <c:v>2.3335391041889098E-37</c:v>
                </c:pt>
                <c:pt idx="379">
                  <c:v>1.86683128335112E-37</c:v>
                </c:pt>
                <c:pt idx="380">
                  <c:v>1.4934650266808999E-37</c:v>
                </c:pt>
                <c:pt idx="381">
                  <c:v>1.1947720213447199E-37</c:v>
                </c:pt>
                <c:pt idx="382">
                  <c:v>9.558176170757781E-38</c:v>
                </c:pt>
                <c:pt idx="383">
                  <c:v>7.64654093660623E-38</c:v>
                </c:pt>
                <c:pt idx="384">
                  <c:v>6.1172327492849898E-38</c:v>
                </c:pt>
                <c:pt idx="385">
                  <c:v>4.8937861994279904E-38</c:v>
                </c:pt>
                <c:pt idx="386">
                  <c:v>3.9150289595423997E-38</c:v>
                </c:pt>
                <c:pt idx="387">
                  <c:v>3.1320231676339E-38</c:v>
                </c:pt>
                <c:pt idx="388">
                  <c:v>2.50561853410712E-38</c:v>
                </c:pt>
                <c:pt idx="389">
                  <c:v>2.0044948272856999E-38</c:v>
                </c:pt>
                <c:pt idx="390">
                  <c:v>1.6035958618285601E-38</c:v>
                </c:pt>
                <c:pt idx="391">
                  <c:v>1.28287668946285E-38</c:v>
                </c:pt>
                <c:pt idx="392">
                  <c:v>1.02630135157028E-38</c:v>
                </c:pt>
                <c:pt idx="393">
                  <c:v>8.21041081256227E-39</c:v>
                </c:pt>
                <c:pt idx="394">
                  <c:v>6.5683286500498001E-39</c:v>
                </c:pt>
                <c:pt idx="395">
                  <c:v>5.2546629200398501E-39</c:v>
                </c:pt>
                <c:pt idx="396">
                  <c:v>4.2037303360318802E-39</c:v>
                </c:pt>
                <c:pt idx="397">
                  <c:v>3.3629842688255102E-39</c:v>
                </c:pt>
                <c:pt idx="398">
                  <c:v>2.69038741506039E-39</c:v>
                </c:pt>
                <c:pt idx="399">
                  <c:v>2.1523099320483101E-39</c:v>
                </c:pt>
                <c:pt idx="400">
                  <c:v>1.72184794563865E-39</c:v>
                </c:pt>
                <c:pt idx="401">
                  <c:v>1.37747835651092E-39</c:v>
                </c:pt>
                <c:pt idx="402">
                  <c:v>1.10198268520874E-39</c:v>
                </c:pt>
                <c:pt idx="403">
                  <c:v>8.8158614816699393E-40</c:v>
                </c:pt>
                <c:pt idx="404">
                  <c:v>7.0526891853359399E-40</c:v>
                </c:pt>
                <c:pt idx="405">
                  <c:v>5.6421513482687601E-40</c:v>
                </c:pt>
                <c:pt idx="406">
                  <c:v>4.5137210786150097E-40</c:v>
                </c:pt>
                <c:pt idx="407">
                  <c:v>3.6109768628920099E-40</c:v>
                </c:pt>
                <c:pt idx="408">
                  <c:v>2.8887814903136101E-40</c:v>
                </c:pt>
                <c:pt idx="409">
                  <c:v>2.3110251922508798E-40</c:v>
                </c:pt>
                <c:pt idx="410">
                  <c:v>1.8488201538006999E-40</c:v>
                </c:pt>
                <c:pt idx="411">
                  <c:v>1.4790561230405601E-40</c:v>
                </c:pt>
                <c:pt idx="412">
                  <c:v>1.18324489843245E-40</c:v>
                </c:pt>
                <c:pt idx="413">
                  <c:v>9.4659591874596399E-41</c:v>
                </c:pt>
                <c:pt idx="414">
                  <c:v>7.5727673499676997E-41</c:v>
                </c:pt>
                <c:pt idx="415">
                  <c:v>6.0582138799741603E-41</c:v>
                </c:pt>
                <c:pt idx="416">
                  <c:v>4.8465711039793295E-41</c:v>
                </c:pt>
                <c:pt idx="417">
                  <c:v>3.8772568831834699E-41</c:v>
                </c:pt>
                <c:pt idx="418">
                  <c:v>3.10180550654678E-41</c:v>
                </c:pt>
                <c:pt idx="419">
                  <c:v>2.4814444052374098E-41</c:v>
                </c:pt>
                <c:pt idx="420">
                  <c:v>1.98515552418993E-41</c:v>
                </c:pt>
                <c:pt idx="421">
                  <c:v>1.58812441935194E-41</c:v>
                </c:pt>
                <c:pt idx="422">
                  <c:v>1.27049953548155E-41</c:v>
                </c:pt>
                <c:pt idx="423">
                  <c:v>1.01639962838524E-41</c:v>
                </c:pt>
                <c:pt idx="424">
                  <c:v>8.1311970270819806E-42</c:v>
                </c:pt>
                <c:pt idx="425">
                  <c:v>6.5049576216655794E-42</c:v>
                </c:pt>
                <c:pt idx="426">
                  <c:v>5.20396609733247E-42</c:v>
                </c:pt>
                <c:pt idx="427">
                  <c:v>4.1631728778659798E-42</c:v>
                </c:pt>
                <c:pt idx="428">
                  <c:v>3.3305383022927897E-42</c:v>
                </c:pt>
                <c:pt idx="429">
                  <c:v>2.6644306418342299E-42</c:v>
                </c:pt>
                <c:pt idx="430">
                  <c:v>2.1315445134673699E-42</c:v>
                </c:pt>
                <c:pt idx="431">
                  <c:v>1.7052356107739E-42</c:v>
                </c:pt>
                <c:pt idx="432">
                  <c:v>1.3641884886191199E-42</c:v>
                </c:pt>
                <c:pt idx="433">
                  <c:v>1.0913507908952899E-42</c:v>
                </c:pt>
                <c:pt idx="434">
                  <c:v>8.7308063271623994E-43</c:v>
                </c:pt>
                <c:pt idx="435">
                  <c:v>6.9846450617299103E-43</c:v>
                </c:pt>
                <c:pt idx="436">
                  <c:v>5.58771604938393E-43</c:v>
                </c:pt>
                <c:pt idx="437">
                  <c:v>4.4701728395071504E-43</c:v>
                </c:pt>
                <c:pt idx="438">
                  <c:v>3.57613827160572E-43</c:v>
                </c:pt>
                <c:pt idx="439">
                  <c:v>2.86091061728458E-43</c:v>
                </c:pt>
                <c:pt idx="440">
                  <c:v>2.2887284938276499E-43</c:v>
                </c:pt>
                <c:pt idx="441">
                  <c:v>1.8309827950621198E-43</c:v>
                </c:pt>
                <c:pt idx="442">
                  <c:v>1.4647862360497E-43</c:v>
                </c:pt>
                <c:pt idx="443">
                  <c:v>1.1718289888397599E-43</c:v>
                </c:pt>
                <c:pt idx="444">
                  <c:v>9.3746319107181095E-44</c:v>
                </c:pt>
                <c:pt idx="445">
                  <c:v>7.4997055285744796E-44</c:v>
                </c:pt>
                <c:pt idx="446">
                  <c:v>5.9997644228595801E-44</c:v>
                </c:pt>
                <c:pt idx="447">
                  <c:v>4.7998115382876705E-44</c:v>
                </c:pt>
                <c:pt idx="448">
                  <c:v>3.83984923063014E-44</c:v>
                </c:pt>
                <c:pt idx="449">
                  <c:v>3.0718793845041102E-44</c:v>
                </c:pt>
                <c:pt idx="450">
                  <c:v>2.4575035076032799E-44</c:v>
                </c:pt>
                <c:pt idx="451">
                  <c:v>1.9660028060826201E-44</c:v>
                </c:pt>
                <c:pt idx="452">
                  <c:v>1.5728022448661001E-44</c:v>
                </c:pt>
                <c:pt idx="453">
                  <c:v>1.2582417958928801E-44</c:v>
                </c:pt>
                <c:pt idx="454">
                  <c:v>1.0065934367143E-44</c:v>
                </c:pt>
                <c:pt idx="455">
                  <c:v>8.05274749371446E-45</c:v>
                </c:pt>
                <c:pt idx="456">
                  <c:v>6.4421979949715606E-45</c:v>
                </c:pt>
                <c:pt idx="457">
                  <c:v>5.1537583959772501E-45</c:v>
                </c:pt>
                <c:pt idx="458">
                  <c:v>4.1230067167818098E-45</c:v>
                </c:pt>
                <c:pt idx="459">
                  <c:v>3.2984053734254499E-45</c:v>
                </c:pt>
                <c:pt idx="460">
                  <c:v>2.6387242987403599E-45</c:v>
                </c:pt>
                <c:pt idx="461">
                  <c:v>2.1109794389922701E-45</c:v>
                </c:pt>
                <c:pt idx="462">
                  <c:v>1.68878355119382E-45</c:v>
                </c:pt>
                <c:pt idx="463">
                  <c:v>1.35102684095506E-45</c:v>
                </c:pt>
                <c:pt idx="464">
                  <c:v>1.08082147276405E-45</c:v>
                </c:pt>
                <c:pt idx="465">
                  <c:v>8.6465717821123799E-46</c:v>
                </c:pt>
                <c:pt idx="466">
                  <c:v>6.9172574256899198E-46</c:v>
                </c:pt>
                <c:pt idx="467">
                  <c:v>5.5338059405519296E-46</c:v>
                </c:pt>
                <c:pt idx="468">
                  <c:v>4.4270447524415499E-46</c:v>
                </c:pt>
                <c:pt idx="469">
                  <c:v>3.5416358019532501E-46</c:v>
                </c:pt>
                <c:pt idx="470">
                  <c:v>2.8333086415625998E-46</c:v>
                </c:pt>
                <c:pt idx="471">
                  <c:v>2.2666469132500601E-46</c:v>
                </c:pt>
                <c:pt idx="472">
                  <c:v>1.8133175306000501E-46</c:v>
                </c:pt>
                <c:pt idx="473">
                  <c:v>1.4506540244800399E-46</c:v>
                </c:pt>
                <c:pt idx="474">
                  <c:v>1.16052321958403E-46</c:v>
                </c:pt>
                <c:pt idx="475">
                  <c:v>9.2841857566723096E-47</c:v>
                </c:pt>
                <c:pt idx="476">
                  <c:v>7.4273486053378598E-47</c:v>
                </c:pt>
                <c:pt idx="477">
                  <c:v>5.94187888427028E-47</c:v>
                </c:pt>
                <c:pt idx="478">
                  <c:v>4.7535031074162197E-47</c:v>
                </c:pt>
                <c:pt idx="479">
                  <c:v>3.8028024859329802E-47</c:v>
                </c:pt>
                <c:pt idx="480">
                  <c:v>3.0422419887463898E-47</c:v>
                </c:pt>
                <c:pt idx="481">
                  <c:v>2.4337935909971198E-47</c:v>
                </c:pt>
                <c:pt idx="482">
                  <c:v>1.94703487279768E-47</c:v>
                </c:pt>
                <c:pt idx="483">
                  <c:v>1.55762789823814E-47</c:v>
                </c:pt>
                <c:pt idx="484">
                  <c:v>1.24610231859051E-47</c:v>
                </c:pt>
                <c:pt idx="485">
                  <c:v>9.9688185487241499E-48</c:v>
                </c:pt>
                <c:pt idx="486">
                  <c:v>7.9750548389793297E-48</c:v>
                </c:pt>
                <c:pt idx="487">
                  <c:v>6.3800438711834496E-48</c:v>
                </c:pt>
                <c:pt idx="488">
                  <c:v>5.1040350969467702E-48</c:v>
                </c:pt>
                <c:pt idx="489">
                  <c:v>4.0832280775574203E-48</c:v>
                </c:pt>
                <c:pt idx="490">
                  <c:v>3.2665824620459401E-48</c:v>
                </c:pt>
                <c:pt idx="491">
                  <c:v>2.6132659696367299E-48</c:v>
                </c:pt>
                <c:pt idx="492">
                  <c:v>2.0906127757093899E-48</c:v>
                </c:pt>
                <c:pt idx="493">
                  <c:v>1.6724902205675101E-48</c:v>
                </c:pt>
                <c:pt idx="494">
                  <c:v>1.33799217645401E-48</c:v>
                </c:pt>
                <c:pt idx="495">
                  <c:v>1.07039374116321E-48</c:v>
                </c:pt>
                <c:pt idx="496">
                  <c:v>8.5631499293056999E-49</c:v>
                </c:pt>
                <c:pt idx="497">
                  <c:v>6.8505199434445499E-49</c:v>
                </c:pt>
                <c:pt idx="498">
                  <c:v>5.4804159547556398E-49</c:v>
                </c:pt>
                <c:pt idx="499">
                  <c:v>4.3843327638045199E-49</c:v>
                </c:pt>
                <c:pt idx="500">
                  <c:v>3.5074662110436201E-49</c:v>
                </c:pt>
                <c:pt idx="501">
                  <c:v>2.8059729688349001E-49</c:v>
                </c:pt>
                <c:pt idx="502">
                  <c:v>2.2447783750679199E-49</c:v>
                </c:pt>
                <c:pt idx="503">
                  <c:v>1.79582270005432E-49</c:v>
                </c:pt>
                <c:pt idx="504">
                  <c:v>1.4366581600434599E-49</c:v>
                </c:pt>
                <c:pt idx="505">
                  <c:v>1.1493265280347699E-49</c:v>
                </c:pt>
                <c:pt idx="506">
                  <c:v>9.1946122242781796E-50</c:v>
                </c:pt>
                <c:pt idx="507">
                  <c:v>7.3556897794225399E-50</c:v>
                </c:pt>
                <c:pt idx="508">
                  <c:v>5.8845518235380302E-50</c:v>
                </c:pt>
                <c:pt idx="509">
                  <c:v>4.7076414588304301E-50</c:v>
                </c:pt>
                <c:pt idx="510">
                  <c:v>3.7661131670643498E-50</c:v>
                </c:pt>
                <c:pt idx="511">
                  <c:v>3.0128905336514798E-50</c:v>
                </c:pt>
                <c:pt idx="512">
                  <c:v>2.4103124269211801E-50</c:v>
                </c:pt>
                <c:pt idx="513">
                  <c:v>1.9282499415369401E-50</c:v>
                </c:pt>
                <c:pt idx="514">
                  <c:v>1.5425999532295501E-50</c:v>
                </c:pt>
                <c:pt idx="515">
                  <c:v>1.2340799625836399E-50</c:v>
                </c:pt>
                <c:pt idx="516">
                  <c:v>9.87263970066917E-51</c:v>
                </c:pt>
                <c:pt idx="517">
                  <c:v>7.8981117605353301E-51</c:v>
                </c:pt>
                <c:pt idx="518">
                  <c:v>6.3184894084282598E-51</c:v>
                </c:pt>
                <c:pt idx="519">
                  <c:v>5.0547915267426102E-51</c:v>
                </c:pt>
                <c:pt idx="520">
                  <c:v>4.0438332213940897E-51</c:v>
                </c:pt>
                <c:pt idx="521">
                  <c:v>3.23506657711528E-51</c:v>
                </c:pt>
                <c:pt idx="522">
                  <c:v>2.5880532616922299E-51</c:v>
                </c:pt>
                <c:pt idx="523">
                  <c:v>2.07044260935376E-51</c:v>
                </c:pt>
                <c:pt idx="524">
                  <c:v>1.6563540874830099E-51</c:v>
                </c:pt>
                <c:pt idx="525">
                  <c:v>1.3250832699864099E-51</c:v>
                </c:pt>
                <c:pt idx="526">
                  <c:v>1.0600666159891301E-51</c:v>
                </c:pt>
                <c:pt idx="527">
                  <c:v>8.4805329279130704E-52</c:v>
                </c:pt>
                <c:pt idx="528">
                  <c:v>6.7844263423304403E-52</c:v>
                </c:pt>
                <c:pt idx="529">
                  <c:v>5.4275410738643601E-52</c:v>
                </c:pt>
                <c:pt idx="530">
                  <c:v>4.34203285909149E-52</c:v>
                </c:pt>
                <c:pt idx="531">
                  <c:v>3.4736262872732E-52</c:v>
                </c:pt>
                <c:pt idx="532">
                  <c:v>2.7789010298185601E-52</c:v>
                </c:pt>
                <c:pt idx="533">
                  <c:v>2.2231208238548401E-52</c:v>
                </c:pt>
                <c:pt idx="534">
                  <c:v>1.7784966590838701E-52</c:v>
                </c:pt>
                <c:pt idx="535">
                  <c:v>1.42279732726709E-52</c:v>
                </c:pt>
                <c:pt idx="536">
                  <c:v>1.1382378618136801E-52</c:v>
                </c:pt>
                <c:pt idx="537">
                  <c:v>9.1059028945094496E-53</c:v>
                </c:pt>
                <c:pt idx="538">
                  <c:v>7.2847223156075701E-53</c:v>
                </c:pt>
                <c:pt idx="539">
                  <c:v>5.8277778524860399E-53</c:v>
                </c:pt>
                <c:pt idx="540">
                  <c:v>4.6622222819888399E-53</c:v>
                </c:pt>
                <c:pt idx="541">
                  <c:v>3.7297778255910699E-53</c:v>
                </c:pt>
                <c:pt idx="542">
                  <c:v>2.9838222604728602E-53</c:v>
                </c:pt>
                <c:pt idx="543">
                  <c:v>2.3870578083783001E-53</c:v>
                </c:pt>
                <c:pt idx="544">
                  <c:v>1.9096462467026201E-53</c:v>
                </c:pt>
                <c:pt idx="545">
                  <c:v>1.5277169973621E-53</c:v>
                </c:pt>
                <c:pt idx="546">
                  <c:v>1.2221735978896801E-53</c:v>
                </c:pt>
                <c:pt idx="547">
                  <c:v>9.7773887831174604E-54</c:v>
                </c:pt>
                <c:pt idx="548">
                  <c:v>7.8219110264939801E-54</c:v>
                </c:pt>
                <c:pt idx="549">
                  <c:v>6.2575288211951799E-54</c:v>
                </c:pt>
                <c:pt idx="550">
                  <c:v>5.0060230569561398E-54</c:v>
                </c:pt>
                <c:pt idx="551">
                  <c:v>4.0048184455649202E-54</c:v>
                </c:pt>
                <c:pt idx="552">
                  <c:v>3.2038547564519399E-54</c:v>
                </c:pt>
                <c:pt idx="553">
                  <c:v>2.5630838051615499E-54</c:v>
                </c:pt>
                <c:pt idx="554">
                  <c:v>2.05046704412924E-54</c:v>
                </c:pt>
                <c:pt idx="555">
                  <c:v>1.6403736353033801E-54</c:v>
                </c:pt>
                <c:pt idx="556">
                  <c:v>1.3122989082427101E-54</c:v>
                </c:pt>
                <c:pt idx="557">
                  <c:v>1.04983912659417E-54</c:v>
                </c:pt>
                <c:pt idx="558">
                  <c:v>8.3987130127533597E-55</c:v>
                </c:pt>
                <c:pt idx="559">
                  <c:v>6.7189704102026999E-55</c:v>
                </c:pt>
                <c:pt idx="560">
                  <c:v>5.3751763281621499E-55</c:v>
                </c:pt>
                <c:pt idx="561">
                  <c:v>4.3001410625297202E-55</c:v>
                </c:pt>
                <c:pt idx="562">
                  <c:v>3.4401128500237803E-55</c:v>
                </c:pt>
                <c:pt idx="563">
                  <c:v>2.75209028001903E-55</c:v>
                </c:pt>
                <c:pt idx="564">
                  <c:v>2.2016722240152301E-55</c:v>
                </c:pt>
                <c:pt idx="565">
                  <c:v>1.7613377792121702E-55</c:v>
                </c:pt>
                <c:pt idx="566">
                  <c:v>1.40907022336973E-55</c:v>
                </c:pt>
                <c:pt idx="567">
                  <c:v>1.1272561786957901E-55</c:v>
                </c:pt>
                <c:pt idx="568">
                  <c:v>9.0180494295663397E-56</c:v>
                </c:pt>
                <c:pt idx="569">
                  <c:v>7.2144395436530797E-56</c:v>
                </c:pt>
                <c:pt idx="570">
                  <c:v>5.7715516349224699E-56</c:v>
                </c:pt>
                <c:pt idx="571">
                  <c:v>4.61724130793796E-56</c:v>
                </c:pt>
                <c:pt idx="572">
                  <c:v>3.6937930463503799E-56</c:v>
                </c:pt>
                <c:pt idx="573">
                  <c:v>2.9550344370803101E-56</c:v>
                </c:pt>
                <c:pt idx="574">
                  <c:v>2.3640275496642498E-56</c:v>
                </c:pt>
                <c:pt idx="575">
                  <c:v>1.8912220397313799E-56</c:v>
                </c:pt>
                <c:pt idx="576">
                  <c:v>1.51297763178511E-56</c:v>
                </c:pt>
                <c:pt idx="577">
                  <c:v>1.2103821054280899E-56</c:v>
                </c:pt>
                <c:pt idx="578">
                  <c:v>9.6830568434247596E-57</c:v>
                </c:pt>
                <c:pt idx="579">
                  <c:v>7.7464454747397901E-57</c:v>
                </c:pt>
                <c:pt idx="580">
                  <c:v>6.1971563797918395E-57</c:v>
                </c:pt>
                <c:pt idx="581">
                  <c:v>4.9577251038334597E-57</c:v>
                </c:pt>
                <c:pt idx="582">
                  <c:v>3.9661800830667699E-57</c:v>
                </c:pt>
                <c:pt idx="583">
                  <c:v>3.17294406645342E-57</c:v>
                </c:pt>
                <c:pt idx="584">
                  <c:v>2.5383552531627401E-57</c:v>
                </c:pt>
                <c:pt idx="585">
                  <c:v>2.0306842025302E-57</c:v>
                </c:pt>
                <c:pt idx="586">
                  <c:v>1.62454736202414E-57</c:v>
                </c:pt>
                <c:pt idx="587">
                  <c:v>1.2996378896193099E-57</c:v>
                </c:pt>
                <c:pt idx="588">
                  <c:v>1.0397103116954501E-57</c:v>
                </c:pt>
                <c:pt idx="589">
                  <c:v>8.3176824935636697E-58</c:v>
                </c:pt>
                <c:pt idx="590">
                  <c:v>6.6541459948509299E-58</c:v>
                </c:pt>
                <c:pt idx="591">
                  <c:v>5.3233167958807603E-58</c:v>
                </c:pt>
                <c:pt idx="592">
                  <c:v>4.25865343670459E-58</c:v>
                </c:pt>
                <c:pt idx="593">
                  <c:v>3.4069227493636801E-58</c:v>
                </c:pt>
                <c:pt idx="594">
                  <c:v>2.72553819949095E-58</c:v>
                </c:pt>
                <c:pt idx="595">
                  <c:v>2.1804305595927601E-58</c:v>
                </c:pt>
                <c:pt idx="596">
                  <c:v>1.7443444476741899E-58</c:v>
                </c:pt>
                <c:pt idx="597">
                  <c:v>1.3954755581393601E-58</c:v>
                </c:pt>
                <c:pt idx="598">
                  <c:v>1.1163804465114801E-58</c:v>
                </c:pt>
                <c:pt idx="599">
                  <c:v>8.93104357209192E-59</c:v>
                </c:pt>
                <c:pt idx="600">
                  <c:v>7.1448348576735401E-59</c:v>
                </c:pt>
                <c:pt idx="601">
                  <c:v>5.7158678861388399E-59</c:v>
                </c:pt>
                <c:pt idx="602">
                  <c:v>4.5726943089110604E-59</c:v>
                </c:pt>
                <c:pt idx="603">
                  <c:v>3.6581554471288498E-59</c:v>
                </c:pt>
                <c:pt idx="604">
                  <c:v>2.9265243577030898E-59</c:v>
                </c:pt>
                <c:pt idx="605">
                  <c:v>2.3412194861624699E-59</c:v>
                </c:pt>
                <c:pt idx="606">
                  <c:v>1.8729755889299799E-59</c:v>
                </c:pt>
                <c:pt idx="607">
                  <c:v>1.4983804711439701E-59</c:v>
                </c:pt>
                <c:pt idx="608">
                  <c:v>1.19870437691518E-59</c:v>
                </c:pt>
                <c:pt idx="609">
                  <c:v>9.5896350153214799E-60</c:v>
                </c:pt>
                <c:pt idx="610">
                  <c:v>7.6717080122571802E-60</c:v>
                </c:pt>
                <c:pt idx="611">
                  <c:v>6.1373664098057501E-60</c:v>
                </c:pt>
                <c:pt idx="612">
                  <c:v>4.9098931278446099E-60</c:v>
                </c:pt>
                <c:pt idx="613">
                  <c:v>3.9279145022756699E-60</c:v>
                </c:pt>
                <c:pt idx="614">
                  <c:v>3.1423316018205398E-60</c:v>
                </c:pt>
                <c:pt idx="615">
                  <c:v>2.5138652814564398E-60</c:v>
                </c:pt>
                <c:pt idx="616">
                  <c:v>2.0110922251651599E-60</c:v>
                </c:pt>
                <c:pt idx="617">
                  <c:v>1.60887378013211E-60</c:v>
                </c:pt>
                <c:pt idx="618">
                  <c:v>1.28709902410569E-60</c:v>
                </c:pt>
                <c:pt idx="619">
                  <c:v>1.02967921928455E-60</c:v>
                </c:pt>
                <c:pt idx="620">
                  <c:v>8.2374337542764397E-61</c:v>
                </c:pt>
                <c:pt idx="621">
                  <c:v>6.5899470034211595E-61</c:v>
                </c:pt>
                <c:pt idx="622">
                  <c:v>5.2719576027369403E-61</c:v>
                </c:pt>
                <c:pt idx="623">
                  <c:v>4.2175660821895401E-61</c:v>
                </c:pt>
                <c:pt idx="624">
                  <c:v>3.3740528657516302E-61</c:v>
                </c:pt>
                <c:pt idx="625">
                  <c:v>2.69924229260131E-61</c:v>
                </c:pt>
                <c:pt idx="626">
                  <c:v>2.1593938340810501E-61</c:v>
                </c:pt>
                <c:pt idx="627">
                  <c:v>1.72751506726485E-61</c:v>
                </c:pt>
                <c:pt idx="628">
                  <c:v>1.38201205381186E-61</c:v>
                </c:pt>
                <c:pt idx="629">
                  <c:v>1.1056096430494901E-61</c:v>
                </c:pt>
                <c:pt idx="630">
                  <c:v>8.84487714439597E-62</c:v>
                </c:pt>
                <c:pt idx="631">
                  <c:v>7.0759017155167796E-62</c:v>
                </c:pt>
                <c:pt idx="632">
                  <c:v>5.6607213724134301E-62</c:v>
                </c:pt>
                <c:pt idx="633">
                  <c:v>4.5285770979307301E-62</c:v>
                </c:pt>
                <c:pt idx="634">
                  <c:v>3.6228616783445901E-62</c:v>
                </c:pt>
                <c:pt idx="635">
                  <c:v>2.8982893426756801E-62</c:v>
                </c:pt>
                <c:pt idx="636">
                  <c:v>2.3186314741405499E-62</c:v>
                </c:pt>
                <c:pt idx="637">
                  <c:v>1.85490517931244E-62</c:v>
                </c:pt>
                <c:pt idx="638">
                  <c:v>1.48392414344994E-62</c:v>
                </c:pt>
                <c:pt idx="639">
                  <c:v>1.18713931475995E-62</c:v>
                </c:pt>
                <c:pt idx="640">
                  <c:v>9.4971145180796595E-63</c:v>
                </c:pt>
                <c:pt idx="641">
                  <c:v>7.5976916144637198E-63</c:v>
                </c:pt>
                <c:pt idx="642">
                  <c:v>6.0781532915709804E-63</c:v>
                </c:pt>
                <c:pt idx="643">
                  <c:v>4.8625226332567698E-63</c:v>
                </c:pt>
                <c:pt idx="644">
                  <c:v>3.8900181066054199E-63</c:v>
                </c:pt>
                <c:pt idx="645">
                  <c:v>3.1120144852843401E-63</c:v>
                </c:pt>
                <c:pt idx="646">
                  <c:v>2.4896115882274801E-63</c:v>
                </c:pt>
                <c:pt idx="647">
                  <c:v>1.9916892705819901E-63</c:v>
                </c:pt>
                <c:pt idx="648">
                  <c:v>1.59335141646557E-63</c:v>
                </c:pt>
                <c:pt idx="649">
                  <c:v>1.27468113317246E-63</c:v>
                </c:pt>
                <c:pt idx="650">
                  <c:v>1.01974490653797E-63</c:v>
                </c:pt>
                <c:pt idx="651">
                  <c:v>8.1579592523038002E-64</c:v>
                </c:pt>
                <c:pt idx="652">
                  <c:v>6.5263674018430404E-64</c:v>
                </c:pt>
                <c:pt idx="653">
                  <c:v>5.2210939214744399E-64</c:v>
                </c:pt>
                <c:pt idx="654">
                  <c:v>4.17687513717954E-64</c:v>
                </c:pt>
                <c:pt idx="655">
                  <c:v>3.3415001097436299E-64</c:v>
                </c:pt>
                <c:pt idx="656">
                  <c:v>2.6732000877949098E-64</c:v>
                </c:pt>
                <c:pt idx="657">
                  <c:v>2.13856007023593E-64</c:v>
                </c:pt>
                <c:pt idx="658">
                  <c:v>1.7108480561887499E-64</c:v>
                </c:pt>
                <c:pt idx="659">
                  <c:v>1.36867844495098E-64</c:v>
                </c:pt>
                <c:pt idx="660">
                  <c:v>1.09494275596079E-64</c:v>
                </c:pt>
                <c:pt idx="661">
                  <c:v>8.7595420476863704E-65</c:v>
                </c:pt>
                <c:pt idx="662">
                  <c:v>7.0076336381490803E-65</c:v>
                </c:pt>
                <c:pt idx="663">
                  <c:v>5.6061069105192802E-65</c:v>
                </c:pt>
                <c:pt idx="664">
                  <c:v>4.4848855284154104E-65</c:v>
                </c:pt>
                <c:pt idx="665">
                  <c:v>3.5879084227323298E-65</c:v>
                </c:pt>
                <c:pt idx="666">
                  <c:v>2.8703267381858702E-65</c:v>
                </c:pt>
                <c:pt idx="667">
                  <c:v>2.2962613905487E-65</c:v>
                </c:pt>
                <c:pt idx="668">
                  <c:v>1.8370091124389599E-65</c:v>
                </c:pt>
                <c:pt idx="669">
                  <c:v>1.46960728995116E-65</c:v>
                </c:pt>
                <c:pt idx="670">
                  <c:v>1.17568583196092E-65</c:v>
                </c:pt>
                <c:pt idx="671">
                  <c:v>9.4054866556874905E-66</c:v>
                </c:pt>
                <c:pt idx="672">
                  <c:v>7.5243893245499597E-66</c:v>
                </c:pt>
                <c:pt idx="673">
                  <c:v>6.0195114596399802E-66</c:v>
                </c:pt>
                <c:pt idx="674">
                  <c:v>4.8156091677119903E-66</c:v>
                </c:pt>
                <c:pt idx="675">
                  <c:v>3.8524873341695799E-66</c:v>
                </c:pt>
                <c:pt idx="676">
                  <c:v>3.0819898673356699E-66</c:v>
                </c:pt>
                <c:pt idx="677">
                  <c:v>2.4655918938685403E-66</c:v>
                </c:pt>
                <c:pt idx="678">
                  <c:v>1.97247351509484E-66</c:v>
                </c:pt>
                <c:pt idx="679">
                  <c:v>1.5779788120758499E-66</c:v>
                </c:pt>
                <c:pt idx="680">
                  <c:v>1.2623830496606801E-66</c:v>
                </c:pt>
                <c:pt idx="681">
                  <c:v>1.00990643972855E-66</c:v>
                </c:pt>
                <c:pt idx="682">
                  <c:v>8.0792515178284405E-67</c:v>
                </c:pt>
                <c:pt idx="683">
                  <c:v>6.4634012142627403E-67</c:v>
                </c:pt>
                <c:pt idx="684">
                  <c:v>5.1707209714101997E-67</c:v>
                </c:pt>
                <c:pt idx="685">
                  <c:v>4.1365767771281499E-67</c:v>
                </c:pt>
                <c:pt idx="686">
                  <c:v>3.3092614217025198E-67</c:v>
                </c:pt>
                <c:pt idx="687">
                  <c:v>2.64740913736202E-67</c:v>
                </c:pt>
                <c:pt idx="688">
                  <c:v>2.1179273098896201E-67</c:v>
                </c:pt>
                <c:pt idx="689">
                  <c:v>1.6943418479116999E-67</c:v>
                </c:pt>
                <c:pt idx="690">
                  <c:v>1.35547347832935E-67</c:v>
                </c:pt>
                <c:pt idx="691">
                  <c:v>1.0843787826634799E-67</c:v>
                </c:pt>
                <c:pt idx="692">
                  <c:v>8.6750302613078807E-68</c:v>
                </c:pt>
                <c:pt idx="693">
                  <c:v>6.9400242090462899E-68</c:v>
                </c:pt>
                <c:pt idx="694">
                  <c:v>5.5520193672370403E-68</c:v>
                </c:pt>
                <c:pt idx="695">
                  <c:v>4.4416154937896403E-68</c:v>
                </c:pt>
                <c:pt idx="696">
                  <c:v>3.5532923950316998E-68</c:v>
                </c:pt>
                <c:pt idx="697">
                  <c:v>2.8426339160253702E-68</c:v>
                </c:pt>
                <c:pt idx="698">
                  <c:v>2.2741071328202998E-68</c:v>
                </c:pt>
                <c:pt idx="699">
                  <c:v>1.8192857062562399E-68</c:v>
                </c:pt>
                <c:pt idx="700">
                  <c:v>1.4554285650049801E-68</c:v>
                </c:pt>
                <c:pt idx="701">
                  <c:v>1.1643428520039801E-68</c:v>
                </c:pt>
                <c:pt idx="702">
                  <c:v>9.3147428160319292E-69</c:v>
                </c:pt>
                <c:pt idx="703">
                  <c:v>7.4517942528255502E-69</c:v>
                </c:pt>
                <c:pt idx="704">
                  <c:v>5.9614354022604305E-69</c:v>
                </c:pt>
                <c:pt idx="705">
                  <c:v>4.7691483218083499E-69</c:v>
                </c:pt>
                <c:pt idx="706">
                  <c:v>3.8153186574466698E-69</c:v>
                </c:pt>
                <c:pt idx="707">
                  <c:v>3.0522549259573398E-69</c:v>
                </c:pt>
                <c:pt idx="708">
                  <c:v>2.4418039407658801E-69</c:v>
                </c:pt>
                <c:pt idx="709">
                  <c:v>1.9534431526127099E-69</c:v>
                </c:pt>
                <c:pt idx="710">
                  <c:v>1.5627545220901699E-69</c:v>
                </c:pt>
                <c:pt idx="711">
                  <c:v>1.2502036176721201E-69</c:v>
                </c:pt>
                <c:pt idx="712">
                  <c:v>1.0001628941377E-69</c:v>
                </c:pt>
                <c:pt idx="713">
                  <c:v>8.0013031531016201E-70</c:v>
                </c:pt>
                <c:pt idx="714">
                  <c:v>6.4010425224813098E-70</c:v>
                </c:pt>
                <c:pt idx="715">
                  <c:v>5.1208340179850397E-70</c:v>
                </c:pt>
                <c:pt idx="716">
                  <c:v>4.0966672143880403E-70</c:v>
                </c:pt>
                <c:pt idx="717">
                  <c:v>3.2773337715104202E-70</c:v>
                </c:pt>
                <c:pt idx="718">
                  <c:v>2.62186701720834E-70</c:v>
                </c:pt>
                <c:pt idx="719">
                  <c:v>2.09749361376668E-70</c:v>
                </c:pt>
                <c:pt idx="720">
                  <c:v>1.6779948910133499E-70</c:v>
                </c:pt>
                <c:pt idx="721">
                  <c:v>1.34239591281067E-70</c:v>
                </c:pt>
                <c:pt idx="722">
                  <c:v>1.0739167302485299E-70</c:v>
                </c:pt>
                <c:pt idx="723">
                  <c:v>8.5913338419882906E-71</c:v>
                </c:pt>
                <c:pt idx="724">
                  <c:v>6.8730670735906498E-71</c:v>
                </c:pt>
                <c:pt idx="725">
                  <c:v>5.4984536588725099E-71</c:v>
                </c:pt>
                <c:pt idx="726">
                  <c:v>4.3987629270980198E-71</c:v>
                </c:pt>
                <c:pt idx="727">
                  <c:v>3.5190103416784E-71</c:v>
                </c:pt>
                <c:pt idx="728">
                  <c:v>2.8152082733427301E-71</c:v>
                </c:pt>
                <c:pt idx="729">
                  <c:v>2.25216661867419E-71</c:v>
                </c:pt>
                <c:pt idx="730">
                  <c:v>1.80173329493935E-71</c:v>
                </c:pt>
                <c:pt idx="731">
                  <c:v>1.44138663595147E-71</c:v>
                </c:pt>
                <c:pt idx="732">
                  <c:v>1.15310930876117E-71</c:v>
                </c:pt>
                <c:pt idx="733">
                  <c:v>9.2248744700894504E-72</c:v>
                </c:pt>
                <c:pt idx="734">
                  <c:v>7.3798995760715697E-72</c:v>
                </c:pt>
                <c:pt idx="735">
                  <c:v>5.90391966085725E-72</c:v>
                </c:pt>
                <c:pt idx="736">
                  <c:v>4.72313572868581E-72</c:v>
                </c:pt>
                <c:pt idx="737">
                  <c:v>3.7785085829486301E-72</c:v>
                </c:pt>
                <c:pt idx="738">
                  <c:v>3.0228068663589099E-72</c:v>
                </c:pt>
                <c:pt idx="739">
                  <c:v>2.4182454930871299E-72</c:v>
                </c:pt>
                <c:pt idx="740">
                  <c:v>1.9345963944697101E-72</c:v>
                </c:pt>
                <c:pt idx="741">
                  <c:v>1.5476771155757701E-72</c:v>
                </c:pt>
                <c:pt idx="742">
                  <c:v>1.2381416924606001E-72</c:v>
                </c:pt>
                <c:pt idx="743">
                  <c:v>9.9051335396849094E-73</c:v>
                </c:pt>
                <c:pt idx="744">
                  <c:v>7.92410683174792E-73</c:v>
                </c:pt>
                <c:pt idx="745">
                  <c:v>6.3392854653983302E-73</c:v>
                </c:pt>
                <c:pt idx="746">
                  <c:v>5.0714283723186702E-73</c:v>
                </c:pt>
                <c:pt idx="747">
                  <c:v>4.0571426978549198E-73</c:v>
                </c:pt>
                <c:pt idx="748">
                  <c:v>3.2457141582839502E-73</c:v>
                </c:pt>
                <c:pt idx="749">
                  <c:v>2.5965713266271598E-73</c:v>
                </c:pt>
                <c:pt idx="750">
                  <c:v>2.0772570613017299E-73</c:v>
                </c:pt>
                <c:pt idx="751">
                  <c:v>1.6618056490413901E-73</c:v>
                </c:pt>
                <c:pt idx="752">
                  <c:v>1.3294445192331E-73</c:v>
                </c:pt>
                <c:pt idx="753">
                  <c:v>1.06355561538648E-73</c:v>
                </c:pt>
                <c:pt idx="754">
                  <c:v>8.5084449230918798E-74</c:v>
                </c:pt>
                <c:pt idx="755">
                  <c:v>6.8067559384734996E-74</c:v>
                </c:pt>
                <c:pt idx="756">
                  <c:v>5.4454047507788003E-74</c:v>
                </c:pt>
                <c:pt idx="757">
                  <c:v>4.3563238006230503E-74</c:v>
                </c:pt>
                <c:pt idx="758">
                  <c:v>3.4850590404984299E-74</c:v>
                </c:pt>
                <c:pt idx="759">
                  <c:v>2.78804723239875E-74</c:v>
                </c:pt>
                <c:pt idx="760">
                  <c:v>2.2304377859190002E-74</c:v>
                </c:pt>
                <c:pt idx="761">
                  <c:v>1.78435022873521E-74</c:v>
                </c:pt>
                <c:pt idx="762">
                  <c:v>1.4274801829881699E-74</c:v>
                </c:pt>
                <c:pt idx="763">
                  <c:v>1.14198414639052E-74</c:v>
                </c:pt>
                <c:pt idx="764">
                  <c:v>9.1358731711242205E-75</c:v>
                </c:pt>
                <c:pt idx="765">
                  <c:v>7.3086985368993896E-75</c:v>
                </c:pt>
                <c:pt idx="766">
                  <c:v>5.8469588295194997E-75</c:v>
                </c:pt>
                <c:pt idx="767">
                  <c:v>4.6775670636156103E-75</c:v>
                </c:pt>
                <c:pt idx="768">
                  <c:v>3.7420536508924799E-75</c:v>
                </c:pt>
                <c:pt idx="769">
                  <c:v>2.9936429207139801E-75</c:v>
                </c:pt>
                <c:pt idx="770">
                  <c:v>2.39491433657119E-75</c:v>
                </c:pt>
                <c:pt idx="771">
                  <c:v>1.91593146925696E-75</c:v>
                </c:pt>
                <c:pt idx="772">
                  <c:v>1.53274517540557E-75</c:v>
                </c:pt>
                <c:pt idx="773">
                  <c:v>1.2261961403244399E-75</c:v>
                </c:pt>
                <c:pt idx="774">
                  <c:v>9.8095691225955995E-76</c:v>
                </c:pt>
                <c:pt idx="775">
                  <c:v>7.8476552980764801E-76</c:v>
                </c:pt>
                <c:pt idx="776">
                  <c:v>6.2781242384611804E-76</c:v>
                </c:pt>
                <c:pt idx="777">
                  <c:v>5.0224993907689502E-76</c:v>
                </c:pt>
                <c:pt idx="778">
                  <c:v>4.01799951261515E-76</c:v>
                </c:pt>
                <c:pt idx="779">
                  <c:v>3.2143996100921197E-76</c:v>
                </c:pt>
                <c:pt idx="780">
                  <c:v>2.5715196880737E-76</c:v>
                </c:pt>
                <c:pt idx="781">
                  <c:v>2.0572157504589701E-76</c:v>
                </c:pt>
                <c:pt idx="782">
                  <c:v>1.6457726003671799E-76</c:v>
                </c:pt>
                <c:pt idx="783">
                  <c:v>1.3166180802937501E-76</c:v>
                </c:pt>
                <c:pt idx="784">
                  <c:v>1.05329446423498E-76</c:v>
                </c:pt>
                <c:pt idx="785">
                  <c:v>8.4263557138799098E-77</c:v>
                </c:pt>
                <c:pt idx="786">
                  <c:v>6.74108457110393E-77</c:v>
                </c:pt>
                <c:pt idx="787">
                  <c:v>5.3928676568831397E-77</c:v>
                </c:pt>
                <c:pt idx="788">
                  <c:v>4.3142941255065303E-77</c:v>
                </c:pt>
                <c:pt idx="789">
                  <c:v>3.4514353004052101E-77</c:v>
                </c:pt>
                <c:pt idx="790">
                  <c:v>2.7611482403241699E-77</c:v>
                </c:pt>
                <c:pt idx="791">
                  <c:v>2.2089185922593399E-77</c:v>
                </c:pt>
                <c:pt idx="792">
                  <c:v>1.7671348738074801E-77</c:v>
                </c:pt>
                <c:pt idx="793">
                  <c:v>1.4137078990459901E-77</c:v>
                </c:pt>
                <c:pt idx="794">
                  <c:v>1.13096631923677E-77</c:v>
                </c:pt>
                <c:pt idx="795">
                  <c:v>9.0477305538942605E-78</c:v>
                </c:pt>
                <c:pt idx="796">
                  <c:v>7.2381844431154099E-78</c:v>
                </c:pt>
                <c:pt idx="797">
                  <c:v>5.7905475544923197E-78</c:v>
                </c:pt>
                <c:pt idx="798">
                  <c:v>4.6324380435938596E-78</c:v>
                </c:pt>
                <c:pt idx="799">
                  <c:v>3.7059504348750799E-78</c:v>
                </c:pt>
                <c:pt idx="800">
                  <c:v>2.96476034790007E-78</c:v>
                </c:pt>
                <c:pt idx="801">
                  <c:v>2.37180827832006E-78</c:v>
                </c:pt>
                <c:pt idx="802">
                  <c:v>1.8974466226560501E-78</c:v>
                </c:pt>
                <c:pt idx="803">
                  <c:v>1.51795729812484E-78</c:v>
                </c:pt>
                <c:pt idx="804">
                  <c:v>1.21436583849986E-78</c:v>
                </c:pt>
                <c:pt idx="805">
                  <c:v>9.7149267079989597E-79</c:v>
                </c:pt>
                <c:pt idx="806">
                  <c:v>7.7719413663991695E-79</c:v>
                </c:pt>
                <c:pt idx="807">
                  <c:v>6.2175530931193502E-79</c:v>
                </c:pt>
                <c:pt idx="808">
                  <c:v>4.9740424744954697E-79</c:v>
                </c:pt>
                <c:pt idx="809">
                  <c:v>3.9792339795963802E-79</c:v>
                </c:pt>
                <c:pt idx="810">
                  <c:v>3.1833871836771002E-79</c:v>
                </c:pt>
                <c:pt idx="811">
                  <c:v>2.5467097469416799E-79</c:v>
                </c:pt>
                <c:pt idx="812">
                  <c:v>2.0373677975533501E-79</c:v>
                </c:pt>
                <c:pt idx="813">
                  <c:v>1.62989423804268E-79</c:v>
                </c:pt>
                <c:pt idx="814">
                  <c:v>1.30391539043413E-79</c:v>
                </c:pt>
                <c:pt idx="815">
                  <c:v>1.0431323123473E-79</c:v>
                </c:pt>
                <c:pt idx="816">
                  <c:v>8.3450584987784993E-80</c:v>
                </c:pt>
                <c:pt idx="817">
                  <c:v>6.6760467990228098E-80</c:v>
                </c:pt>
                <c:pt idx="818">
                  <c:v>5.3408374392182399E-80</c:v>
                </c:pt>
                <c:pt idx="819">
                  <c:v>4.2726699513746002E-80</c:v>
                </c:pt>
                <c:pt idx="820">
                  <c:v>3.4181359610996699E-80</c:v>
                </c:pt>
                <c:pt idx="821">
                  <c:v>2.73450876887974E-80</c:v>
                </c:pt>
                <c:pt idx="822">
                  <c:v>2.1876070151037999E-80</c:v>
                </c:pt>
                <c:pt idx="823">
                  <c:v>1.7500856120830399E-80</c:v>
                </c:pt>
                <c:pt idx="824">
                  <c:v>1.40006848966644E-80</c:v>
                </c:pt>
                <c:pt idx="825">
                  <c:v>1.1200547917331301E-80</c:v>
                </c:pt>
                <c:pt idx="826">
                  <c:v>8.9604383338651501E-81</c:v>
                </c:pt>
                <c:pt idx="827">
                  <c:v>7.1683506670921201E-81</c:v>
                </c:pt>
                <c:pt idx="828">
                  <c:v>5.7346805336736901E-81</c:v>
                </c:pt>
                <c:pt idx="829">
                  <c:v>4.5877444269389603E-81</c:v>
                </c:pt>
                <c:pt idx="830">
                  <c:v>3.67019554155117E-81</c:v>
                </c:pt>
                <c:pt idx="831">
                  <c:v>2.9361564332409302E-81</c:v>
                </c:pt>
                <c:pt idx="832">
                  <c:v>2.3489251465927499E-81</c:v>
                </c:pt>
                <c:pt idx="833">
                  <c:v>1.8791401172742001E-81</c:v>
                </c:pt>
                <c:pt idx="834">
                  <c:v>1.5033120938193699E-81</c:v>
                </c:pt>
                <c:pt idx="835">
                  <c:v>1.20264967505548E-81</c:v>
                </c:pt>
                <c:pt idx="836">
                  <c:v>9.62119740044389E-82</c:v>
                </c:pt>
                <c:pt idx="837">
                  <c:v>7.6969579203551094E-82</c:v>
                </c:pt>
                <c:pt idx="838">
                  <c:v>6.1575663362840894E-82</c:v>
                </c:pt>
                <c:pt idx="839">
                  <c:v>4.9260530690272702E-82</c:v>
                </c:pt>
                <c:pt idx="840">
                  <c:v>3.9408424552218301E-82</c:v>
                </c:pt>
                <c:pt idx="841">
                  <c:v>3.1526739641774503E-82</c:v>
                </c:pt>
                <c:pt idx="842">
                  <c:v>2.5221391713419701E-82</c:v>
                </c:pt>
                <c:pt idx="843">
                  <c:v>2.01771133707358E-82</c:v>
                </c:pt>
                <c:pt idx="844">
                  <c:v>1.6141690696588699E-82</c:v>
                </c:pt>
                <c:pt idx="845">
                  <c:v>1.29133525572708E-82</c:v>
                </c:pt>
                <c:pt idx="846">
                  <c:v>1.03306820458166E-82</c:v>
                </c:pt>
                <c:pt idx="847">
                  <c:v>8.2645456366533697E-83</c:v>
                </c:pt>
                <c:pt idx="848">
                  <c:v>6.6116365093226893E-83</c:v>
                </c:pt>
                <c:pt idx="849">
                  <c:v>5.2893092074581503E-83</c:v>
                </c:pt>
                <c:pt idx="850">
                  <c:v>4.2314473659665299E-83</c:v>
                </c:pt>
                <c:pt idx="851">
                  <c:v>3.3851578927732103E-83</c:v>
                </c:pt>
                <c:pt idx="852">
                  <c:v>2.7081263142185699E-83</c:v>
                </c:pt>
                <c:pt idx="853">
                  <c:v>2.1665010513748601E-83</c:v>
                </c:pt>
                <c:pt idx="854">
                  <c:v>1.7332008410998899E-83</c:v>
                </c:pt>
                <c:pt idx="855">
                  <c:v>1.3865606728799199E-83</c:v>
                </c:pt>
                <c:pt idx="856">
                  <c:v>1.10924853830392E-83</c:v>
                </c:pt>
                <c:pt idx="857">
                  <c:v>8.8739883064314292E-84</c:v>
                </c:pt>
                <c:pt idx="858">
                  <c:v>7.0991906451451402E-84</c:v>
                </c:pt>
                <c:pt idx="859">
                  <c:v>5.67935251611611E-84</c:v>
                </c:pt>
                <c:pt idx="860">
                  <c:v>4.5434820128929002E-84</c:v>
                </c:pt>
                <c:pt idx="861">
                  <c:v>3.6347856103143101E-84</c:v>
                </c:pt>
                <c:pt idx="862">
                  <c:v>2.9078284882514501E-84</c:v>
                </c:pt>
                <c:pt idx="863">
                  <c:v>2.3262627906011599E-84</c:v>
                </c:pt>
                <c:pt idx="864">
                  <c:v>1.8610102324809299E-84</c:v>
                </c:pt>
                <c:pt idx="865">
                  <c:v>1.4888081859847499E-84</c:v>
                </c:pt>
                <c:pt idx="866">
                  <c:v>1.19104654878781E-84</c:v>
                </c:pt>
                <c:pt idx="867">
                  <c:v>9.5283723903023604E-85</c:v>
                </c:pt>
                <c:pt idx="868">
                  <c:v>7.6226979122418897E-85</c:v>
                </c:pt>
                <c:pt idx="869">
                  <c:v>6.0981583297935094E-85</c:v>
                </c:pt>
                <c:pt idx="870">
                  <c:v>4.8785266638348101E-85</c:v>
                </c:pt>
                <c:pt idx="871">
                  <c:v>3.9028213310678601E-85</c:v>
                </c:pt>
                <c:pt idx="872">
                  <c:v>3.1222570648542699E-85</c:v>
                </c:pt>
                <c:pt idx="873">
                  <c:v>2.4978056518834199E-85</c:v>
                </c:pt>
                <c:pt idx="874">
                  <c:v>1.99824452150674E-85</c:v>
                </c:pt>
                <c:pt idx="875">
                  <c:v>1.5985956172054E-85</c:v>
                </c:pt>
                <c:pt idx="876">
                  <c:v>1.27887649376432E-85</c:v>
                </c:pt>
                <c:pt idx="877">
                  <c:v>1.02310119501144E-85</c:v>
                </c:pt>
                <c:pt idx="878">
                  <c:v>8.1848095600916005E-86</c:v>
                </c:pt>
                <c:pt idx="879">
                  <c:v>6.5478476480732901E-86</c:v>
                </c:pt>
                <c:pt idx="880">
                  <c:v>5.2382781184586296E-86</c:v>
                </c:pt>
                <c:pt idx="881">
                  <c:v>4.1906224947669099E-86</c:v>
                </c:pt>
                <c:pt idx="882">
                  <c:v>3.3524979958135203E-86</c:v>
                </c:pt>
                <c:pt idx="883">
                  <c:v>2.68199839665082E-86</c:v>
                </c:pt>
                <c:pt idx="884">
                  <c:v>2.1455987173206599E-86</c:v>
                </c:pt>
                <c:pt idx="885">
                  <c:v>1.7164789738565301E-86</c:v>
                </c:pt>
                <c:pt idx="886">
                  <c:v>1.37318317908523E-86</c:v>
                </c:pt>
                <c:pt idx="887">
                  <c:v>1.0985465432681701E-86</c:v>
                </c:pt>
                <c:pt idx="888">
                  <c:v>8.7883723461454209E-87</c:v>
                </c:pt>
                <c:pt idx="889">
                  <c:v>7.0306978769163296E-87</c:v>
                </c:pt>
                <c:pt idx="890">
                  <c:v>5.6245583015330601E-87</c:v>
                </c:pt>
                <c:pt idx="891">
                  <c:v>4.4996466412264599E-87</c:v>
                </c:pt>
                <c:pt idx="892">
                  <c:v>3.5997173129811701E-87</c:v>
                </c:pt>
                <c:pt idx="893">
                  <c:v>2.8797738503849302E-87</c:v>
                </c:pt>
                <c:pt idx="894">
                  <c:v>2.30381908030794E-87</c:v>
                </c:pt>
                <c:pt idx="895">
                  <c:v>1.84305526424636E-87</c:v>
                </c:pt>
                <c:pt idx="896">
                  <c:v>1.4744442113970899E-87</c:v>
                </c:pt>
                <c:pt idx="897">
                  <c:v>1.1795553691176801E-87</c:v>
                </c:pt>
                <c:pt idx="898">
                  <c:v>9.4364429529413505E-88</c:v>
                </c:pt>
                <c:pt idx="899">
                  <c:v>7.5491543623530699E-88</c:v>
                </c:pt>
                <c:pt idx="900">
                  <c:v>6.0393234898824702E-88</c:v>
                </c:pt>
                <c:pt idx="901">
                  <c:v>4.8314587919059701E-88</c:v>
                </c:pt>
                <c:pt idx="902">
                  <c:v>3.8651670335247798E-88</c:v>
                </c:pt>
                <c:pt idx="903">
                  <c:v>3.0921336268198199E-88</c:v>
                </c:pt>
                <c:pt idx="904">
                  <c:v>2.47370690145586E-88</c:v>
                </c:pt>
                <c:pt idx="905">
                  <c:v>1.97896552116469E-88</c:v>
                </c:pt>
                <c:pt idx="906">
                  <c:v>1.5831724169317601E-88</c:v>
                </c:pt>
                <c:pt idx="907">
                  <c:v>1.2665379335454099E-88</c:v>
                </c:pt>
                <c:pt idx="908">
                  <c:v>1.0132303468363099E-88</c:v>
                </c:pt>
                <c:pt idx="909">
                  <c:v>8.1058427746905793E-89</c:v>
                </c:pt>
                <c:pt idx="910">
                  <c:v>6.4846742197524506E-89</c:v>
                </c:pt>
                <c:pt idx="911">
                  <c:v>5.1877393758019499E-89</c:v>
                </c:pt>
                <c:pt idx="912">
                  <c:v>4.1501915006415698E-89</c:v>
                </c:pt>
                <c:pt idx="913">
                  <c:v>3.3201532005132501E-89</c:v>
                </c:pt>
                <c:pt idx="914">
                  <c:v>2.6561225604105999E-89</c:v>
                </c:pt>
                <c:pt idx="915">
                  <c:v>2.1248980483285002E-89</c:v>
                </c:pt>
                <c:pt idx="916">
                  <c:v>1.6999184386627899E-89</c:v>
                </c:pt>
                <c:pt idx="917">
                  <c:v>1.35993475093024E-89</c:v>
                </c:pt>
                <c:pt idx="918">
                  <c:v>1.08794780074417E-89</c:v>
                </c:pt>
                <c:pt idx="919">
                  <c:v>8.7035824059534804E-90</c:v>
                </c:pt>
                <c:pt idx="920">
                  <c:v>6.9628659247627803E-90</c:v>
                </c:pt>
                <c:pt idx="921">
                  <c:v>5.5702927398102396E-90</c:v>
                </c:pt>
                <c:pt idx="922">
                  <c:v>4.4562341918481802E-90</c:v>
                </c:pt>
                <c:pt idx="923">
                  <c:v>3.5649873534785499E-90</c:v>
                </c:pt>
                <c:pt idx="924">
                  <c:v>2.8519898827828301E-90</c:v>
                </c:pt>
                <c:pt idx="925">
                  <c:v>2.2815919062262699E-90</c:v>
                </c:pt>
                <c:pt idx="926">
                  <c:v>1.82527352498102E-90</c:v>
                </c:pt>
                <c:pt idx="927">
                  <c:v>1.46021881998482E-90</c:v>
                </c:pt>
                <c:pt idx="928">
                  <c:v>1.1681750559878599E-90</c:v>
                </c:pt>
                <c:pt idx="929">
                  <c:v>9.3454004479028104E-91</c:v>
                </c:pt>
                <c:pt idx="930">
                  <c:v>7.4763203583222496E-91</c:v>
                </c:pt>
                <c:pt idx="931">
                  <c:v>5.9810562866577997E-91</c:v>
                </c:pt>
                <c:pt idx="932">
                  <c:v>4.7848450293262298E-91</c:v>
                </c:pt>
                <c:pt idx="933">
                  <c:v>3.8278760234610002E-91</c:v>
                </c:pt>
                <c:pt idx="934">
                  <c:v>3.0623008187687899E-91</c:v>
                </c:pt>
                <c:pt idx="935">
                  <c:v>2.4498406550150299E-91</c:v>
                </c:pt>
                <c:pt idx="936">
                  <c:v>1.9598725240120299E-91</c:v>
                </c:pt>
                <c:pt idx="937">
                  <c:v>1.5678980192096301E-91</c:v>
                </c:pt>
                <c:pt idx="938">
                  <c:v>1.25431841536771E-91</c:v>
                </c:pt>
                <c:pt idx="939">
                  <c:v>1.0034547322941499E-91</c:v>
                </c:pt>
                <c:pt idx="940">
                  <c:v>8.0276378583532803E-92</c:v>
                </c:pt>
                <c:pt idx="941">
                  <c:v>6.4221102866826201E-92</c:v>
                </c:pt>
                <c:pt idx="942">
                  <c:v>5.1376882293460902E-92</c:v>
                </c:pt>
                <c:pt idx="943">
                  <c:v>4.1101505834768801E-92</c:v>
                </c:pt>
                <c:pt idx="944">
                  <c:v>3.2881204667815097E-92</c:v>
                </c:pt>
                <c:pt idx="945">
                  <c:v>2.6304963734252E-92</c:v>
                </c:pt>
                <c:pt idx="946">
                  <c:v>2.10439709874016E-92</c:v>
                </c:pt>
                <c:pt idx="947">
                  <c:v>1.6835176789921301E-92</c:v>
                </c:pt>
                <c:pt idx="948">
                  <c:v>1.3468141431937099E-92</c:v>
                </c:pt>
                <c:pt idx="949">
                  <c:v>1.07745131455495E-92</c:v>
                </c:pt>
                <c:pt idx="950">
                  <c:v>8.6196105164397002E-93</c:v>
                </c:pt>
                <c:pt idx="951">
                  <c:v>6.89568841315176E-93</c:v>
                </c:pt>
                <c:pt idx="952">
                  <c:v>5.5165507305214199E-93</c:v>
                </c:pt>
                <c:pt idx="953">
                  <c:v>4.4132405844171301E-93</c:v>
                </c:pt>
                <c:pt idx="954">
                  <c:v>3.5305924675337099E-93</c:v>
                </c:pt>
                <c:pt idx="955">
                  <c:v>2.8244739740269598E-93</c:v>
                </c:pt>
                <c:pt idx="956">
                  <c:v>2.2595791792215699E-93</c:v>
                </c:pt>
                <c:pt idx="957">
                  <c:v>1.8076633433772601E-93</c:v>
                </c:pt>
                <c:pt idx="958">
                  <c:v>1.44613067470181E-93</c:v>
                </c:pt>
                <c:pt idx="959">
                  <c:v>1.1569045397614499E-93</c:v>
                </c:pt>
                <c:pt idx="960">
                  <c:v>9.2552363180915802E-94</c:v>
                </c:pt>
                <c:pt idx="961">
                  <c:v>7.4041890544732595E-94</c:v>
                </c:pt>
                <c:pt idx="962">
                  <c:v>5.9233512435786097E-94</c:v>
                </c:pt>
                <c:pt idx="963">
                  <c:v>4.7386809948628802E-94</c:v>
                </c:pt>
                <c:pt idx="964">
                  <c:v>3.7909447958903102E-94</c:v>
                </c:pt>
                <c:pt idx="965">
                  <c:v>3.0327558367122398E-94</c:v>
                </c:pt>
                <c:pt idx="966">
                  <c:v>2.4262046693697902E-94</c:v>
                </c:pt>
                <c:pt idx="967">
                  <c:v>1.9409637354958401E-94</c:v>
                </c:pt>
                <c:pt idx="968">
                  <c:v>1.5527709883966801E-94</c:v>
                </c:pt>
                <c:pt idx="969">
                  <c:v>1.2422167907173399E-94</c:v>
                </c:pt>
                <c:pt idx="970">
                  <c:v>9.9377343257386996E-95</c:v>
                </c:pt>
                <c:pt idx="971">
                  <c:v>7.9501874605909594E-95</c:v>
                </c:pt>
                <c:pt idx="972">
                  <c:v>6.3601499684727606E-95</c:v>
                </c:pt>
                <c:pt idx="973">
                  <c:v>5.0881199747782E-95</c:v>
                </c:pt>
                <c:pt idx="974">
                  <c:v>4.0704959798225698E-95</c:v>
                </c:pt>
                <c:pt idx="975">
                  <c:v>3.2563967838580601E-95</c:v>
                </c:pt>
                <c:pt idx="976">
                  <c:v>2.60511742708644E-95</c:v>
                </c:pt>
                <c:pt idx="977">
                  <c:v>2.08409394166916E-95</c:v>
                </c:pt>
                <c:pt idx="978">
                  <c:v>1.6672751533353299E-95</c:v>
                </c:pt>
                <c:pt idx="979">
                  <c:v>1.33382012266827E-95</c:v>
                </c:pt>
                <c:pt idx="980">
                  <c:v>1.0670560981346E-95</c:v>
                </c:pt>
                <c:pt idx="981">
                  <c:v>8.5364487850768706E-96</c:v>
                </c:pt>
                <c:pt idx="982">
                  <c:v>6.8291590280614896E-96</c:v>
                </c:pt>
                <c:pt idx="983">
                  <c:v>5.4633272224492103E-96</c:v>
                </c:pt>
                <c:pt idx="984">
                  <c:v>4.3706617779593598E-96</c:v>
                </c:pt>
                <c:pt idx="985">
                  <c:v>3.4965294223674902E-96</c:v>
                </c:pt>
                <c:pt idx="986">
                  <c:v>2.79722353789398E-96</c:v>
                </c:pt>
                <c:pt idx="987">
                  <c:v>2.2377788303151901E-96</c:v>
                </c:pt>
                <c:pt idx="988">
                  <c:v>1.7902230642521599E-96</c:v>
                </c:pt>
                <c:pt idx="989">
                  <c:v>1.43217845140173E-96</c:v>
                </c:pt>
                <c:pt idx="990">
                  <c:v>1.1457427611213899E-96</c:v>
                </c:pt>
                <c:pt idx="991">
                  <c:v>9.1659420889710498E-97</c:v>
                </c:pt>
                <c:pt idx="992">
                  <c:v>7.3327536711768401E-97</c:v>
                </c:pt>
                <c:pt idx="993">
                  <c:v>5.86620293694147E-97</c:v>
                </c:pt>
                <c:pt idx="994">
                  <c:v>4.6929623495531699E-97</c:v>
                </c:pt>
                <c:pt idx="995">
                  <c:v>3.7543698796425398E-97</c:v>
                </c:pt>
                <c:pt idx="996">
                  <c:v>3.0034959037140299E-97</c:v>
                </c:pt>
                <c:pt idx="997">
                  <c:v>2.4027967229712199E-97</c:v>
                </c:pt>
                <c:pt idx="998">
                  <c:v>1.92223737837698E-97</c:v>
                </c:pt>
                <c:pt idx="999">
                  <c:v>1.53778990270159E-97</c:v>
                </c:pt>
                <c:pt idx="1000">
                  <c:v>1.23023192216128E-97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AA-604E-9418-9D16AE9ED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09101144"/>
        <c:axId val="-2109094632"/>
      </c:lineChart>
      <c:catAx>
        <c:axId val="-2109101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hops, </a:t>
                </a:r>
                <a:r>
                  <a:rPr lang="en-US" i="1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cap="none" spc="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9094632"/>
        <c:crosses val="autoZero"/>
        <c:auto val="1"/>
        <c:lblAlgn val="ctr"/>
        <c:lblOffset val="100"/>
        <c:tickLblSkip val="100"/>
        <c:noMultiLvlLbl val="0"/>
      </c:catAx>
      <c:valAx>
        <c:axId val="-2109094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Throughput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91011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lang="en-US">
          <a:solidFill>
            <a:schemeClr val="dk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ACA06-9EEF-DC45-931E-BFB515313E10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F363B-3026-D441-B5E6-A1404061E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9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923A6-F879-084B-952C-77F1A084B44A}" type="datetime1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3D20-E08F-A44E-9B8F-2632BE431501}" type="datetime1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5E95-CF8C-0947-ABA5-E5636DCE59B5}" type="datetime1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56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283500" y="386033"/>
            <a:ext cx="8577000" cy="6086000"/>
          </a:xfrm>
          <a:prstGeom prst="rect">
            <a:avLst/>
          </a:prstGeom>
          <a:noFill/>
          <a:ln w="28575" cap="flat" cmpd="sng">
            <a:solidFill>
              <a:srgbClr val="1A4DA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30" name="Shape 30"/>
          <p:cNvCxnSpPr/>
          <p:nvPr/>
        </p:nvCxnSpPr>
        <p:spPr>
          <a:xfrm>
            <a:off x="579050" y="1446791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1A4DA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1528033"/>
            <a:ext cx="21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A4D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961550" y="1528033"/>
            <a:ext cx="5502900" cy="4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solidFill>
                  <a:srgbClr val="1A4DA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5585576"/>
            <a:ext cx="548700" cy="7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>
                <a:solidFill>
                  <a:srgbClr val="1A4DAA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6029533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459B-A8A9-6D49-A0F8-61CAF93A9361}" type="datetime1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3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252A-9CE4-3B4D-9CD7-CB05B263AAA2}" type="datetime1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4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5DE63-0E5D-654F-AE53-696E8F7644A1}" type="datetime1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36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F66C-16A3-8F47-A82C-008ADAF56721}" type="datetime1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1B1F-297F-4549-9613-878878461C88}" type="datetime1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1275-174C-D14F-9B8F-C9688798C751}" type="datetime1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3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3FBF-7B01-D04C-832D-C4EA0705C6BD}" type="datetime1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25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1B7F-28D4-F34D-A7E3-23DC786C0BF4}" type="datetime1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9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4A7E3-6077-4743-A09A-B8A244953DF9}" type="datetime1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A2E39-709A-1447-86A6-07DAA2934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31923"/>
            <a:ext cx="7772400" cy="1470025"/>
          </a:xfrm>
        </p:spPr>
        <p:txBody>
          <a:bodyPr>
            <a:normAutofit/>
          </a:bodyPr>
          <a:lstStyle/>
          <a:p>
            <a:r>
              <a:rPr lang="en-HK" dirty="0"/>
              <a:t>Update of the Deployment of BATS Code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252248" y="2993710"/>
            <a:ext cx="2639504" cy="704014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Raymond W. Yeung</a:t>
            </a:r>
          </a:p>
        </p:txBody>
      </p:sp>
      <p:pic>
        <p:nvPicPr>
          <p:cNvPr id="7" name="Picture 6" descr="culogo_4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21" y="4951604"/>
            <a:ext cx="816842" cy="627070"/>
          </a:xfrm>
          <a:prstGeom prst="rect">
            <a:avLst/>
          </a:prstGeom>
        </p:spPr>
      </p:pic>
      <p:pic>
        <p:nvPicPr>
          <p:cNvPr id="8" name="Picture 7" descr="INCLogo0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19" y="4941094"/>
            <a:ext cx="843744" cy="6375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59132-D32B-E041-A099-E66E82F1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5141B-3B82-EB4A-9A80-FF0B4E5900F7}"/>
              </a:ext>
            </a:extLst>
          </p:cNvPr>
          <p:cNvSpPr txBox="1"/>
          <p:nvPr/>
        </p:nvSpPr>
        <p:spPr>
          <a:xfrm>
            <a:off x="709177" y="3871263"/>
            <a:ext cx="4012380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Institute of Network Coding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 Chinese University of Hong Kong</a:t>
            </a:r>
          </a:p>
          <a:p>
            <a:endParaRPr lang="en-US" sz="1050" dirty="0"/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64D84-9C18-0A4B-82F5-225D5C1C81A9}"/>
              </a:ext>
            </a:extLst>
          </p:cNvPr>
          <p:cNvSpPr txBox="1"/>
          <p:nvPr/>
        </p:nvSpPr>
        <p:spPr>
          <a:xfrm>
            <a:off x="5682107" y="3871263"/>
            <a:ext cx="21872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n-hop technologies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Hong Kong</a:t>
            </a:r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512AF-FA44-4F46-85C6-5F12C5E96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001" y="4951604"/>
            <a:ext cx="643479" cy="6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3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446" y="1628300"/>
            <a:ext cx="4932485" cy="4525963"/>
          </a:xfrm>
        </p:spPr>
        <p:txBody>
          <a:bodyPr>
            <a:normAutofit/>
          </a:bodyPr>
          <a:lstStyle/>
          <a:p>
            <a:pPr marL="0" indent="0" fontAlgn="t">
              <a:lnSpc>
                <a:spcPct val="150000"/>
              </a:lnSpc>
              <a:buNone/>
            </a:pPr>
            <a:r>
              <a:rPr lang="en-US" sz="3600" dirty="0"/>
              <a:t>high throughput</a:t>
            </a:r>
          </a:p>
          <a:p>
            <a:pPr marL="0" indent="0" fontAlgn="t">
              <a:lnSpc>
                <a:spcPct val="150000"/>
              </a:lnSpc>
              <a:buNone/>
            </a:pPr>
            <a:r>
              <a:rPr lang="en-US" sz="3600" dirty="0"/>
              <a:t>low latency</a:t>
            </a:r>
          </a:p>
          <a:p>
            <a:pPr marL="0" indent="0" fontAlgn="t">
              <a:lnSpc>
                <a:spcPct val="150000"/>
              </a:lnSpc>
              <a:buNone/>
            </a:pPr>
            <a:r>
              <a:rPr lang="en-US" sz="3600" dirty="0"/>
              <a:t>low coding complexity</a:t>
            </a:r>
          </a:p>
          <a:p>
            <a:pPr marL="0" indent="0" fontAlgn="t">
              <a:lnSpc>
                <a:spcPct val="150000"/>
              </a:lnSpc>
              <a:buNone/>
            </a:pPr>
            <a:r>
              <a:rPr lang="en-US" sz="3600" dirty="0"/>
              <a:t>low storage requirement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20321" y="1917212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sym typeface="Wingdings" panose="05000000000000000000"/>
              </a:rPr>
              <a:t>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9798" y="2850662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sym typeface="Wingdings" panose="05000000000000000000"/>
              </a:rPr>
              <a:t>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9798" y="3777762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sym typeface="Wingdings" panose="05000000000000000000"/>
              </a:rPr>
              <a:t>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9798" y="4717562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sym typeface="Wingdings" panose="05000000000000000000"/>
              </a:rPr>
              <a:t>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3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Hong Kong </a:t>
            </a:r>
            <a:br>
              <a:rPr lang="en-US" dirty="0"/>
            </a:br>
            <a:r>
              <a:rPr lang="en-US" dirty="0"/>
              <a:t>Smart Lamppost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7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624012"/>
            <a:ext cx="8401050" cy="4525963"/>
          </a:xfrm>
        </p:spPr>
        <p:txBody>
          <a:bodyPr/>
          <a:lstStyle/>
          <a:p>
            <a:r>
              <a:rPr lang="en-US" dirty="0"/>
              <a:t>Installation of 400 smart lampposts starting summer 2019 </a:t>
            </a:r>
          </a:p>
          <a:p>
            <a:r>
              <a:rPr lang="en-US" dirty="0"/>
              <a:t>Followed by several 10,000 lampposts</a:t>
            </a:r>
          </a:p>
          <a:p>
            <a:r>
              <a:rPr lang="en-US" dirty="0">
                <a:solidFill>
                  <a:srgbClr val="0432FF"/>
                </a:solidFill>
              </a:rPr>
              <a:t>n-hop</a:t>
            </a:r>
            <a:r>
              <a:rPr lang="en-US" dirty="0"/>
              <a:t> has been commissioned to deploy BATS in 36 out of the first 50 smart lampposts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" r="14891" b="-2648"/>
          <a:stretch>
            <a:fillRect/>
          </a:stretch>
        </p:blipFill>
        <p:spPr>
          <a:xfrm rot="16200000">
            <a:off x="1132847" y="410594"/>
            <a:ext cx="2294204" cy="3744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0"/>
          <a:stretch>
            <a:fillRect/>
          </a:stretch>
        </p:blipFill>
        <p:spPr>
          <a:xfrm>
            <a:off x="2181066" y="1851703"/>
            <a:ext cx="2180948" cy="4173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948" r="9417"/>
          <a:stretch>
            <a:fillRect/>
          </a:stretch>
        </p:blipFill>
        <p:spPr>
          <a:xfrm>
            <a:off x="5050117" y="0"/>
            <a:ext cx="4093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24EFB9-08DB-B54B-B32C-3565114A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524" y="4520170"/>
            <a:ext cx="2331632" cy="17487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8999" r="2544"/>
          <a:stretch>
            <a:fillRect/>
          </a:stretch>
        </p:blipFill>
        <p:spPr>
          <a:xfrm>
            <a:off x="0" y="-3676"/>
            <a:ext cx="4053016" cy="6885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3CE9F1-5306-6B4F-B84F-CE42B4ECCA11}"/>
              </a:ext>
            </a:extLst>
          </p:cNvPr>
          <p:cNvSpPr txBox="1"/>
          <p:nvPr/>
        </p:nvSpPr>
        <p:spPr>
          <a:xfrm>
            <a:off x="4263082" y="494271"/>
            <a:ext cx="47449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Participated in the 47th International Exhibition of Inventions of Geneva, 2019:</a:t>
            </a:r>
          </a:p>
          <a:p>
            <a:endParaRPr lang="en-US" sz="1000" dirty="0"/>
          </a:p>
          <a:p>
            <a:pPr algn="ctr"/>
            <a:r>
              <a:rPr lang="en-US" dirty="0">
                <a:solidFill>
                  <a:srgbClr val="0070C0"/>
                </a:solidFill>
              </a:rPr>
              <a:t>“Wireless Multi-hop Network for                   Smart Lampposts”</a:t>
            </a:r>
          </a:p>
          <a:p>
            <a:endParaRPr lang="en-H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Awarded a Gold Medal with Congratulations of the Jury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4BD00-3F86-7E4B-AF16-4E8CBFFC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501" y="2932319"/>
            <a:ext cx="2766671" cy="39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buClr>
                <a:srgbClr val="000000"/>
              </a:buClr>
            </a:pPr>
            <a:fld id="{00000000-1234-1234-1234-123412341234}" type="slidenum">
              <a:rPr lang="en-GB" kern="0"/>
              <a:t>15</a:t>
            </a:fld>
            <a:endParaRPr lang="en-GB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62" y="0"/>
            <a:ext cx="5299364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79314" y="884844"/>
            <a:ext cx="1541512" cy="568398"/>
            <a:chOff x="7184171" y="1603302"/>
            <a:chExt cx="1541512" cy="568398"/>
          </a:xfrm>
        </p:grpSpPr>
        <p:pic>
          <p:nvPicPr>
            <p:cNvPr id="3" name="Graphic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82741" y="1943100"/>
              <a:ext cx="1143000" cy="2286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184171" y="1603302"/>
              <a:ext cx="1541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co-developed with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185060" y="1789506"/>
            <a:ext cx="1085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Photo for reference only</a:t>
            </a:r>
          </a:p>
        </p:txBody>
      </p:sp>
    </p:spTree>
    <p:extLst>
      <p:ext uri="{BB962C8B-B14F-4D97-AF65-F5344CB8AC3E}">
        <p14:creationId xmlns:p14="http://schemas.microsoft.com/office/powerpoint/2010/main" val="32983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Successfully deployed at two streets</a:t>
            </a:r>
          </a:p>
          <a:p>
            <a:pPr lvl="1"/>
            <a:r>
              <a:rPr lang="en-US" sz="2400" dirty="0"/>
              <a:t>one street heavily vandalized during a protest on 8/24</a:t>
            </a:r>
          </a:p>
          <a:p>
            <a:r>
              <a:rPr lang="en-US" sz="2800" dirty="0"/>
              <a:t>Almost done at another street</a:t>
            </a:r>
          </a:p>
          <a:p>
            <a:r>
              <a:rPr lang="en-US" sz="2800" dirty="0"/>
              <a:t>The general public has concern about the installation of video cameras on the lampposts due to possible infringement of privacy</a:t>
            </a:r>
          </a:p>
          <a:p>
            <a:r>
              <a:rPr lang="en-US" sz="2800" dirty="0"/>
              <a:t>The Government has formed a special committee to review the smart lampposts applications</a:t>
            </a:r>
          </a:p>
          <a:p>
            <a:r>
              <a:rPr lang="en-US" sz="2800" dirty="0"/>
              <a:t>One possible recommendation is to replace the cameras by radars or lidars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8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0DF9-9EA5-E04E-9ED0-3FA13CBA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+ Fog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C5CBE-0238-1646-923C-E52208334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BATS is inherently a fog computing application because the computation must be done at the edge</a:t>
            </a:r>
          </a:p>
          <a:p>
            <a:r>
              <a:rPr lang="en-US" dirty="0"/>
              <a:t>Plan to install 20 fog computing based smart lampposts on the CUHK campus, with BATS being provided as a service by the fog node</a:t>
            </a:r>
          </a:p>
          <a:p>
            <a:r>
              <a:rPr lang="en-US" dirty="0"/>
              <a:t>A prototype for next generation smart lampposts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EAF4C-CCAC-704D-8AA2-D977A478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0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FC1F-BF19-AE43-8E70-1F6911A9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22375-1B26-AA4C-AAEB-7C31BDF9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HK Government is interested in installing smart lampposts in the country parks (largely not covered by </a:t>
            </a:r>
            <a:r>
              <a:rPr lang="en-US" dirty="0" err="1"/>
              <a:t>celluar</a:t>
            </a:r>
            <a:r>
              <a:rPr lang="en-US" dirty="0"/>
              <a:t>) for providing </a:t>
            </a:r>
            <a:r>
              <a:rPr lang="en-US" dirty="0" err="1"/>
              <a:t>WiFi</a:t>
            </a:r>
            <a:r>
              <a:rPr lang="en-US" dirty="0"/>
              <a:t> services to hikers</a:t>
            </a:r>
          </a:p>
          <a:p>
            <a:r>
              <a:rPr lang="en-US" dirty="0"/>
              <a:t>Many cities in Southeast Asia are interested in pilot smart lamppost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4959A-34BC-A84A-83B1-11E705B3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0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940B-3FEC-5543-A140-31F735D5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Draft Submitted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40988-86D2-F948-A1CB-31EC7D5D7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BATS Coding Scheme for Multi-hop Data Transport</a:t>
            </a:r>
          </a:p>
          <a:p>
            <a:pPr marL="0" indent="0" algn="ctr">
              <a:buNone/>
            </a:pPr>
            <a:r>
              <a:rPr lang="en-US" sz="2800" dirty="0"/>
              <a:t>draft-yang-nwcrg-bats-00 (Oct 21, 2018)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000" dirty="0"/>
              <a:t>Prepared by</a:t>
            </a:r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r>
              <a:rPr lang="en-US" sz="2000" dirty="0" err="1"/>
              <a:t>Shenghao</a:t>
            </a:r>
            <a:r>
              <a:rPr lang="en-US" sz="2000" dirty="0"/>
              <a:t> Yang, Xuan Huang</a:t>
            </a:r>
          </a:p>
          <a:p>
            <a:pPr marL="0" indent="0" algn="ctr">
              <a:buNone/>
            </a:pPr>
            <a:r>
              <a:rPr lang="en-US" sz="2000" dirty="0"/>
              <a:t>The Chinese University of Hong Kong, Shenzhen</a:t>
            </a:r>
          </a:p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2000" dirty="0"/>
              <a:t>Raymond W. Yeung</a:t>
            </a:r>
          </a:p>
          <a:p>
            <a:pPr marL="0" indent="0" algn="ctr">
              <a:buNone/>
            </a:pPr>
            <a:r>
              <a:rPr lang="en-US" sz="2000" dirty="0"/>
              <a:t>The Chinese University of Hong Kong</a:t>
            </a:r>
          </a:p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2000" dirty="0"/>
              <a:t>John K. </a:t>
            </a:r>
            <a:r>
              <a:rPr lang="en-US" sz="2000" dirty="0" err="1"/>
              <a:t>Zao</a:t>
            </a: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National </a:t>
            </a:r>
            <a:r>
              <a:rPr lang="en-US" sz="2000" dirty="0" err="1"/>
              <a:t>Chiao</a:t>
            </a:r>
            <a:r>
              <a:rPr lang="en-US" sz="2000" dirty="0"/>
              <a:t> Tung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E9C6E-EA58-7642-A6DA-54D53521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4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265F-37BB-9A4C-BD60-E99C26B1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Lamppost Connectivity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A22D5-8A14-7B45-A475-C0EC29ACC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lampposts must be connected to the Internet backbone</a:t>
            </a:r>
          </a:p>
          <a:p>
            <a:r>
              <a:rPr lang="en-US" dirty="0"/>
              <a:t>Possible technologies</a:t>
            </a:r>
          </a:p>
          <a:p>
            <a:pPr lvl="1"/>
            <a:r>
              <a:rPr lang="en-US" dirty="0"/>
              <a:t>optical fiber</a:t>
            </a:r>
          </a:p>
          <a:p>
            <a:pPr lvl="1"/>
            <a:r>
              <a:rPr lang="en-US" dirty="0"/>
              <a:t>4G</a:t>
            </a:r>
          </a:p>
          <a:p>
            <a:pPr lvl="1"/>
            <a:r>
              <a:rPr lang="en-US" dirty="0"/>
              <a:t>BATS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B94C0-D3FA-4E48-9392-0FC89A44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508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E0F5-274E-BF4B-A31E-B8302BDA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BATS 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79E6-0E97-8A44-9506-5D153765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3 US patents</a:t>
            </a:r>
          </a:p>
          <a:p>
            <a:pPr lvl="1"/>
            <a:r>
              <a:rPr lang="en-US" dirty="0"/>
              <a:t>US Patent No. 8,693,501</a:t>
            </a:r>
          </a:p>
          <a:p>
            <a:pPr lvl="1"/>
            <a:r>
              <a:rPr lang="en-US" dirty="0"/>
              <a:t>US Patent Application No. 14/871,257</a:t>
            </a:r>
          </a:p>
          <a:p>
            <a:pPr lvl="1"/>
            <a:r>
              <a:rPr lang="en-US" dirty="0"/>
              <a:t>US Patent No. 10,237,782</a:t>
            </a:r>
          </a:p>
          <a:p>
            <a:r>
              <a:rPr lang="en-HK" dirty="0"/>
              <a:t>6 EU patents</a:t>
            </a:r>
          </a:p>
          <a:p>
            <a:pPr lvl="1"/>
            <a:r>
              <a:rPr lang="en-US" dirty="0"/>
              <a:t>DE validation of EP Patent No. 2644004</a:t>
            </a:r>
            <a:endParaRPr lang="en-HK" dirty="0"/>
          </a:p>
          <a:p>
            <a:pPr lvl="1"/>
            <a:r>
              <a:rPr lang="en-US" dirty="0"/>
              <a:t>FI validation of EP Patent No. 2644004</a:t>
            </a:r>
            <a:endParaRPr lang="en-HK" dirty="0"/>
          </a:p>
          <a:p>
            <a:pPr lvl="1"/>
            <a:r>
              <a:rPr lang="en-US" dirty="0"/>
              <a:t>FR validation of EP Patent No. 2644004</a:t>
            </a:r>
            <a:endParaRPr lang="en-HK" dirty="0"/>
          </a:p>
          <a:p>
            <a:pPr lvl="1"/>
            <a:r>
              <a:rPr lang="en-US" dirty="0"/>
              <a:t>GB validation of EP Patent No. 2644004</a:t>
            </a:r>
            <a:endParaRPr lang="en-HK" dirty="0"/>
          </a:p>
          <a:p>
            <a:pPr lvl="1"/>
            <a:r>
              <a:rPr lang="en-US" dirty="0"/>
              <a:t>SE validation of EP Patent No. 2644004</a:t>
            </a:r>
          </a:p>
          <a:p>
            <a:r>
              <a:rPr lang="en-US" dirty="0"/>
              <a:t>2 China patents</a:t>
            </a:r>
          </a:p>
          <a:p>
            <a:pPr lvl="1"/>
            <a:r>
              <a:rPr lang="en-US" dirty="0"/>
              <a:t>CN Patent No. ZL 201180055775.3</a:t>
            </a:r>
            <a:endParaRPr lang="en-HK" dirty="0"/>
          </a:p>
          <a:p>
            <a:pPr lvl="1"/>
            <a:r>
              <a:rPr lang="en-US" dirty="0"/>
              <a:t>CN Patent Application no. 201610857698.8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87A29-C0A4-5448-8518-8AC4E8A5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47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0A79-4CAE-054E-8AE2-7DD58D26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BATS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5DC8B-801A-1F40-A48B-A0F344E87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" y="2086931"/>
            <a:ext cx="8435280" cy="33965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C7FE4F-5268-0641-99F6-427738D860ED}"/>
              </a:ext>
            </a:extLst>
          </p:cNvPr>
          <p:cNvSpPr/>
          <p:nvPr/>
        </p:nvSpPr>
        <p:spPr>
          <a:xfrm>
            <a:off x="539552" y="2125267"/>
            <a:ext cx="2072248" cy="69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BAED185-1006-D841-AFF5-CD32E8F437B3}"/>
              </a:ext>
            </a:extLst>
          </p:cNvPr>
          <p:cNvGrpSpPr/>
          <p:nvPr/>
        </p:nvGrpSpPr>
        <p:grpSpPr>
          <a:xfrm>
            <a:off x="118726" y="4861638"/>
            <a:ext cx="1271925" cy="415498"/>
            <a:chOff x="118725" y="3958579"/>
            <a:chExt cx="1271925" cy="41549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2396242-6729-0C43-9313-2EF3E01FE685}"/>
                </a:ext>
              </a:extLst>
            </p:cNvPr>
            <p:cNvSpPr/>
            <p:nvPr/>
          </p:nvSpPr>
          <p:spPr>
            <a:xfrm>
              <a:off x="611560" y="3958579"/>
              <a:ext cx="779090" cy="269355"/>
            </a:xfrm>
            <a:custGeom>
              <a:avLst/>
              <a:gdLst>
                <a:gd name="connsiteX0" fmla="*/ 933450 w 933450"/>
                <a:gd name="connsiteY0" fmla="*/ 48271 h 588296"/>
                <a:gd name="connsiteX1" fmla="*/ 469900 w 933450"/>
                <a:gd name="connsiteY1" fmla="*/ 48271 h 588296"/>
                <a:gd name="connsiteX2" fmla="*/ 520700 w 933450"/>
                <a:gd name="connsiteY2" fmla="*/ 549921 h 588296"/>
                <a:gd name="connsiteX3" fmla="*/ 0 w 933450"/>
                <a:gd name="connsiteY3" fmla="*/ 543571 h 58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588296">
                  <a:moveTo>
                    <a:pt x="933450" y="48271"/>
                  </a:moveTo>
                  <a:cubicBezTo>
                    <a:pt x="736071" y="6467"/>
                    <a:pt x="538692" y="-35337"/>
                    <a:pt x="469900" y="48271"/>
                  </a:cubicBezTo>
                  <a:cubicBezTo>
                    <a:pt x="401108" y="131879"/>
                    <a:pt x="599017" y="467371"/>
                    <a:pt x="520700" y="549921"/>
                  </a:cubicBezTo>
                  <a:cubicBezTo>
                    <a:pt x="442383" y="632471"/>
                    <a:pt x="85725" y="558388"/>
                    <a:pt x="0" y="543571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A30491-99CC-DD4F-AC73-C639BAACC094}"/>
                </a:ext>
              </a:extLst>
            </p:cNvPr>
            <p:cNvSpPr txBox="1"/>
            <p:nvPr/>
          </p:nvSpPr>
          <p:spPr>
            <a:xfrm>
              <a:off x="118725" y="3958579"/>
              <a:ext cx="55335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optical</a:t>
              </a:r>
            </a:p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fiber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015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B36B-F4A2-6D40-88D6-FA8FD852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Optical Fiber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7489C-9B3A-2548-B83E-42EABD7CC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high data rate</a:t>
            </a:r>
          </a:p>
          <a:p>
            <a:pPr lvl="1"/>
            <a:r>
              <a:rPr lang="en-US" dirty="0"/>
              <a:t>highly reliable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high installation cost</a:t>
            </a:r>
          </a:p>
          <a:p>
            <a:pPr lvl="1"/>
            <a:r>
              <a:rPr lang="en-US" dirty="0"/>
              <a:t>very long setup time</a:t>
            </a:r>
          </a:p>
          <a:p>
            <a:pPr lvl="1"/>
            <a:r>
              <a:rPr lang="en-US" dirty="0"/>
              <a:t>very disrupting process</a:t>
            </a:r>
          </a:p>
          <a:p>
            <a:pPr lvl="1"/>
            <a:r>
              <a:rPr lang="en-US" dirty="0"/>
              <a:t>sometimes not possible</a:t>
            </a:r>
          </a:p>
          <a:p>
            <a:r>
              <a:rPr lang="en-US" dirty="0"/>
              <a:t>Realistically only a small number of lampposts can be connected by optical fiber</a:t>
            </a:r>
          </a:p>
          <a:p>
            <a:r>
              <a:rPr lang="en-US" dirty="0"/>
              <a:t>The rest still need to be connected to the Internet</a:t>
            </a:r>
          </a:p>
          <a:p>
            <a:pPr lvl="1"/>
            <a:endParaRPr lang="en-US" dirty="0">
              <a:solidFill>
                <a:srgbClr val="1A4DAA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650CD-E728-6E40-A41E-58BD2F36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80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7B36-8D34-B54E-AB18-56D7BA9C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 4G?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625B2-CA44-E34B-912E-2BC38D148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4G card is installed at each lamppost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easy to deploy</a:t>
            </a:r>
          </a:p>
          <a:p>
            <a:pPr lvl="1"/>
            <a:r>
              <a:rPr lang="en-US" dirty="0"/>
              <a:t>relatively inexpensive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high recurrent cost</a:t>
            </a:r>
          </a:p>
          <a:p>
            <a:pPr lvl="1"/>
            <a:r>
              <a:rPr lang="en-US" dirty="0"/>
              <a:t>bandwidth drops drastically during rush hours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A88BB-B8EF-954E-8F12-6E8A63EE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4702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" y="2086931"/>
            <a:ext cx="8435280" cy="33965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004" y="2125267"/>
            <a:ext cx="2072248" cy="69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itle 1"/>
          <p:cNvSpPr txBox="1"/>
          <p:nvPr/>
        </p:nvSpPr>
        <p:spPr>
          <a:xfrm>
            <a:off x="2224010" y="956440"/>
            <a:ext cx="4757644" cy="45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rgbClr val="1A4DAA"/>
                </a:solidFill>
              </a:rPr>
              <a:t>BATS: The Multi-hop Solution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726" y="4861638"/>
            <a:ext cx="1271925" cy="415498"/>
            <a:chOff x="118725" y="3958579"/>
            <a:chExt cx="1271925" cy="415498"/>
          </a:xfrm>
        </p:grpSpPr>
        <p:sp>
          <p:nvSpPr>
            <p:cNvPr id="18" name="Freeform 17"/>
            <p:cNvSpPr/>
            <p:nvPr/>
          </p:nvSpPr>
          <p:spPr>
            <a:xfrm>
              <a:off x="611560" y="3958579"/>
              <a:ext cx="779090" cy="269355"/>
            </a:xfrm>
            <a:custGeom>
              <a:avLst/>
              <a:gdLst>
                <a:gd name="connsiteX0" fmla="*/ 933450 w 933450"/>
                <a:gd name="connsiteY0" fmla="*/ 48271 h 588296"/>
                <a:gd name="connsiteX1" fmla="*/ 469900 w 933450"/>
                <a:gd name="connsiteY1" fmla="*/ 48271 h 588296"/>
                <a:gd name="connsiteX2" fmla="*/ 520700 w 933450"/>
                <a:gd name="connsiteY2" fmla="*/ 549921 h 588296"/>
                <a:gd name="connsiteX3" fmla="*/ 0 w 933450"/>
                <a:gd name="connsiteY3" fmla="*/ 543571 h 58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588296">
                  <a:moveTo>
                    <a:pt x="933450" y="48271"/>
                  </a:moveTo>
                  <a:cubicBezTo>
                    <a:pt x="736071" y="6467"/>
                    <a:pt x="538692" y="-35337"/>
                    <a:pt x="469900" y="48271"/>
                  </a:cubicBezTo>
                  <a:cubicBezTo>
                    <a:pt x="401108" y="131879"/>
                    <a:pt x="599017" y="467371"/>
                    <a:pt x="520700" y="549921"/>
                  </a:cubicBezTo>
                  <a:cubicBezTo>
                    <a:pt x="442383" y="632471"/>
                    <a:pt x="85725" y="558388"/>
                    <a:pt x="0" y="543571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725" y="3958579"/>
              <a:ext cx="55335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optical</a:t>
              </a:r>
            </a:p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</a:rPr>
                <a:t>fiber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50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4E04-192B-F849-87A2-736EE506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BATS?</a:t>
            </a:r>
            <a:br>
              <a:rPr lang="en-US" sz="1600" dirty="0"/>
            </a:br>
            <a:r>
              <a:rPr lang="en-US" sz="16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E6C15-0B0C-8449-9D00-B55B97F2D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Multi-hop is a longstanding problem in wireless communication</a:t>
            </a:r>
          </a:p>
          <a:p>
            <a:r>
              <a:rPr lang="en-US" sz="2800" dirty="0"/>
              <a:t>Transmission can sustain no more than a few hops </a:t>
            </a:r>
            <a:r>
              <a:rPr lang="en-US" sz="2800" dirty="0">
                <a:solidFill>
                  <a:srgbClr val="0070C0"/>
                </a:solidFill>
              </a:rPr>
              <a:t>if data packets are treated as commodities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The multi-hop curse </a:t>
            </a:r>
          </a:p>
          <a:p>
            <a:r>
              <a:rPr lang="en-US" sz="2800" b="1" dirty="0"/>
              <a:t>BATS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/>
              <a:t>is an advanced network coding technology that can sustain tens or even hundreds of hops, without relying on link-by-link retransmission (very bad for video transmission)</a:t>
            </a:r>
          </a:p>
          <a:p>
            <a:r>
              <a:rPr lang="en-US" sz="2800" dirty="0"/>
              <a:t>Recoding is employed at the intermediate nodes</a:t>
            </a:r>
          </a:p>
          <a:p>
            <a:r>
              <a:rPr lang="en-US" sz="2800" dirty="0"/>
              <a:t>With </a:t>
            </a:r>
            <a:r>
              <a:rPr lang="en-US" sz="2800" b="1" dirty="0"/>
              <a:t>BATS</a:t>
            </a:r>
            <a:r>
              <a:rPr lang="en-US" sz="2800" dirty="0"/>
              <a:t>, a very long multi-hop network can be realized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06109-4E79-CF49-BE52-4553B4F0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435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55D44-1673-5C4D-9ABC-6B737780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2E39-709A-1447-86A6-07DAA293405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17B48-BC9F-9D41-B00F-5AED3610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81" y="718819"/>
            <a:ext cx="4463389" cy="54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8</a:t>
            </a:fld>
            <a:endParaRPr lang="en-GB" dirty="0"/>
          </a:p>
        </p:txBody>
      </p:sp>
      <p:graphicFrame>
        <p:nvGraphicFramePr>
          <p:cNvPr id="8" name="Chart 7"/>
          <p:cNvGraphicFramePr/>
          <p:nvPr/>
        </p:nvGraphicFramePr>
        <p:xfrm>
          <a:off x="802634" y="1689990"/>
          <a:ext cx="7536693" cy="4396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107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9</a:t>
            </a:fld>
            <a:endParaRPr lang="en-GB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796942" y="1684725"/>
          <a:ext cx="7550116" cy="4404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1806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611</Words>
  <Application>Microsoft Macintosh PowerPoint</Application>
  <PresentationFormat>On-screen Show (4:3)</PresentationFormat>
  <Paragraphs>131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Montserrat</vt:lpstr>
      <vt:lpstr>Raleway</vt:lpstr>
      <vt:lpstr>Arial</vt:lpstr>
      <vt:lpstr>Calibri</vt:lpstr>
      <vt:lpstr>Wingdings</vt:lpstr>
      <vt:lpstr>Office Theme</vt:lpstr>
      <vt:lpstr>Update of the Deployment of BATS Code</vt:lpstr>
      <vt:lpstr>Smart Lamppost Connectivity</vt:lpstr>
      <vt:lpstr>Optical Fiber</vt:lpstr>
      <vt:lpstr>How about 4G?</vt:lpstr>
      <vt:lpstr>PowerPoint Presentation</vt:lpstr>
      <vt:lpstr>Why BATS?  </vt:lpstr>
      <vt:lpstr>PowerPoint Presentation</vt:lpstr>
      <vt:lpstr>Performance Comparison</vt:lpstr>
      <vt:lpstr>Performance Comparison</vt:lpstr>
      <vt:lpstr>Technical Features</vt:lpstr>
      <vt:lpstr>Hong Kong  Smart Lamppost Project</vt:lpstr>
      <vt:lpstr>Pilot Project</vt:lpstr>
      <vt:lpstr>PowerPoint Presentation</vt:lpstr>
      <vt:lpstr>PowerPoint Presentation</vt:lpstr>
      <vt:lpstr>PowerPoint Presentation</vt:lpstr>
      <vt:lpstr>Current Status</vt:lpstr>
      <vt:lpstr>BATS + Fog Computing</vt:lpstr>
      <vt:lpstr>Further Opportunities</vt:lpstr>
      <vt:lpstr>Internet Draft Submitted</vt:lpstr>
      <vt:lpstr>BATS IPs</vt:lpstr>
      <vt:lpstr>The BATS solution</vt:lpstr>
    </vt:vector>
  </TitlesOfParts>
  <Company>CUHK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multi-hop no problem</dc:title>
  <dc:creator>whyeung</dc:creator>
  <cp:lastModifiedBy>Microsoft Office User</cp:lastModifiedBy>
  <cp:revision>111</cp:revision>
  <cp:lastPrinted>2018-07-15T10:21:35Z</cp:lastPrinted>
  <dcterms:created xsi:type="dcterms:W3CDTF">2017-10-12T06:03:25Z</dcterms:created>
  <dcterms:modified xsi:type="dcterms:W3CDTF">2019-11-20T13:14:56Z</dcterms:modified>
</cp:coreProperties>
</file>